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4" r:id="rId4"/>
    <p:sldMasterId id="2147483665" r:id="rId5"/>
    <p:sldMasterId id="2147483666" r:id="rId6"/>
    <p:sldMasterId id="2147483667"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Lst>
  <p:sldSz cy="5143500" cx="9144000"/>
  <p:notesSz cx="6858000" cy="9144000"/>
  <p:embeddedFontLst>
    <p:embeddedFont>
      <p:font typeface="Helvetica Neue"/>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645">
          <p15:clr>
            <a:srgbClr val="747775"/>
          </p15:clr>
        </p15:guide>
        <p15:guide id="2" pos="226">
          <p15:clr>
            <a:srgbClr val="747775"/>
          </p15:clr>
        </p15:guide>
        <p15:guide id="3" orient="horz" pos="418">
          <p15:clr>
            <a:srgbClr val="747775"/>
          </p15:clr>
        </p15:guide>
        <p15:guide id="4" pos="5534">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645" orient="horz"/>
        <p:guide pos="226"/>
        <p:guide pos="418" orient="horz"/>
        <p:guide pos="5534"/>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HelveticaNeue-italic.fntdata"/><Relationship Id="rId11" Type="http://schemas.openxmlformats.org/officeDocument/2006/relationships/slide" Target="slides/slide3.xml"/><Relationship Id="rId10" Type="http://schemas.openxmlformats.org/officeDocument/2006/relationships/slide" Target="slides/slide2.xml"/><Relationship Id="rId21" Type="http://schemas.openxmlformats.org/officeDocument/2006/relationships/font" Target="fonts/HelveticaNeue-boldItalic.fntdata"/><Relationship Id="rId13" Type="http://schemas.openxmlformats.org/officeDocument/2006/relationships/slide" Target="slides/slide5.xml"/><Relationship Id="rId12" Type="http://schemas.openxmlformats.org/officeDocument/2006/relationships/slide" Target="slides/slide4.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5" Type="http://schemas.openxmlformats.org/officeDocument/2006/relationships/slideMaster" Target="slideMasters/slideMaster2.xml"/><Relationship Id="rId19" Type="http://schemas.openxmlformats.org/officeDocument/2006/relationships/font" Target="fonts/HelveticaNeue-bold.fntdata"/><Relationship Id="rId6" Type="http://schemas.openxmlformats.org/officeDocument/2006/relationships/slideMaster" Target="slideMasters/slideMaster3.xml"/><Relationship Id="rId18" Type="http://schemas.openxmlformats.org/officeDocument/2006/relationships/font" Target="fonts/HelveticaNeue-regular.fntdata"/><Relationship Id="rId7" Type="http://schemas.openxmlformats.org/officeDocument/2006/relationships/slideMaster" Target="slideMasters/slideMaster4.xml"/><Relationship Id="rId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1pPr>
            <a:lvl2pPr indent="-228600" lvl="1" marL="9144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2pPr>
            <a:lvl3pPr indent="-228600" lvl="2" marL="13716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3pPr>
            <a:lvl4pPr indent="-228600" lvl="3" marL="18288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4pPr>
            <a:lvl5pPr indent="-228600" lvl="4" marL="22860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5pPr>
            <a:lvl6pPr indent="-228600" lvl="5" marL="27432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6pPr>
            <a:lvl7pPr indent="-228600" lvl="6" marL="32004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7pPr>
            <a:lvl8pPr indent="-228600" lvl="7" marL="36576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8pPr>
            <a:lvl9pPr indent="-228600" lvl="8" marL="41148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3870447b7ce_0_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1" name="Google Shape;91;g3870447b7ce_0_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 name="Google Shape;99;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04" name="Google Shape;104;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0" name="Google Shape;110;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15" name="Google Shape;115;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1" name="Google Shape;121;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26" name="Google Shape;126;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3870447b7ce_0_1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2" name="Google Shape;132;g3870447b7ce_0_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3870447b7ce_0_1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37" name="Google Shape;137;g3870447b7ce_0_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p:cSld name="Section">
    <p:spTree>
      <p:nvGrpSpPr>
        <p:cNvPr id="11" name="Shape 11"/>
        <p:cNvGrpSpPr/>
        <p:nvPr/>
      </p:nvGrpSpPr>
      <p:grpSpPr>
        <a:xfrm>
          <a:off x="0" y="0"/>
          <a:ext cx="0" cy="0"/>
          <a:chOff x="0" y="0"/>
          <a:chExt cx="0" cy="0"/>
        </a:xfrm>
      </p:grpSpPr>
      <p:sp>
        <p:nvSpPr>
          <p:cNvPr id="12" name="Google Shape;12;p2"/>
          <p:cNvSpPr txBox="1"/>
          <p:nvPr>
            <p:ph type="title"/>
          </p:nvPr>
        </p:nvSpPr>
        <p:spPr>
          <a:xfrm>
            <a:off x="727004" y="1647527"/>
            <a:ext cx="7689995" cy="1741290"/>
          </a:xfrm>
          <a:prstGeom prst="rect">
            <a:avLst/>
          </a:prstGeom>
          <a:noFill/>
          <a:ln>
            <a:noFill/>
          </a:ln>
        </p:spPr>
        <p:txBody>
          <a:bodyPr anchorCtr="0" anchor="ctr" bIns="39350" lIns="39350" spcFirstLastPara="1" rIns="39350" wrap="square" tIns="39350">
            <a:normAutofit/>
          </a:bodyPr>
          <a:lstStyle>
            <a:lvl1pPr lvl="0" algn="l">
              <a:lnSpc>
                <a:spcPct val="90000"/>
              </a:lnSpc>
              <a:spcBef>
                <a:spcPts val="0"/>
              </a:spcBef>
              <a:spcAft>
                <a:spcPts val="0"/>
              </a:spcAft>
              <a:buClr>
                <a:srgbClr val="52575F"/>
              </a:buClr>
              <a:buSzPts val="6400"/>
              <a:buFont typeface="Arial"/>
              <a:buNone/>
              <a:defRPr sz="4447"/>
            </a:lvl1pPr>
            <a:lvl2pPr lvl="1" algn="l">
              <a:lnSpc>
                <a:spcPct val="90000"/>
              </a:lnSpc>
              <a:spcBef>
                <a:spcPts val="0"/>
              </a:spcBef>
              <a:spcAft>
                <a:spcPts val="0"/>
              </a:spcAft>
              <a:buClr>
                <a:srgbClr val="52575F"/>
              </a:buClr>
              <a:buSzPts val="1800"/>
              <a:buNone/>
              <a:defRPr/>
            </a:lvl2pPr>
            <a:lvl3pPr lvl="2" algn="l">
              <a:lnSpc>
                <a:spcPct val="90000"/>
              </a:lnSpc>
              <a:spcBef>
                <a:spcPts val="0"/>
              </a:spcBef>
              <a:spcAft>
                <a:spcPts val="0"/>
              </a:spcAft>
              <a:buClr>
                <a:srgbClr val="52575F"/>
              </a:buClr>
              <a:buSzPts val="1800"/>
              <a:buNone/>
              <a:defRPr/>
            </a:lvl3pPr>
            <a:lvl4pPr lvl="3" algn="l">
              <a:lnSpc>
                <a:spcPct val="90000"/>
              </a:lnSpc>
              <a:spcBef>
                <a:spcPts val="0"/>
              </a:spcBef>
              <a:spcAft>
                <a:spcPts val="0"/>
              </a:spcAft>
              <a:buClr>
                <a:srgbClr val="52575F"/>
              </a:buClr>
              <a:buSzPts val="1800"/>
              <a:buNone/>
              <a:defRPr/>
            </a:lvl4pPr>
            <a:lvl5pPr lvl="4" algn="l">
              <a:lnSpc>
                <a:spcPct val="90000"/>
              </a:lnSpc>
              <a:spcBef>
                <a:spcPts val="0"/>
              </a:spcBef>
              <a:spcAft>
                <a:spcPts val="0"/>
              </a:spcAft>
              <a:buClr>
                <a:srgbClr val="52575F"/>
              </a:buClr>
              <a:buSzPts val="1800"/>
              <a:buNone/>
              <a:defRPr/>
            </a:lvl5pPr>
            <a:lvl6pPr lvl="5" algn="l">
              <a:lnSpc>
                <a:spcPct val="90000"/>
              </a:lnSpc>
              <a:spcBef>
                <a:spcPts val="0"/>
              </a:spcBef>
              <a:spcAft>
                <a:spcPts val="0"/>
              </a:spcAft>
              <a:buClr>
                <a:srgbClr val="52575F"/>
              </a:buClr>
              <a:buSzPts val="1800"/>
              <a:buNone/>
              <a:defRPr/>
            </a:lvl6pPr>
            <a:lvl7pPr lvl="6" algn="l">
              <a:lnSpc>
                <a:spcPct val="90000"/>
              </a:lnSpc>
              <a:spcBef>
                <a:spcPts val="0"/>
              </a:spcBef>
              <a:spcAft>
                <a:spcPts val="0"/>
              </a:spcAft>
              <a:buClr>
                <a:srgbClr val="52575F"/>
              </a:buClr>
              <a:buSzPts val="1800"/>
              <a:buNone/>
              <a:defRPr/>
            </a:lvl7pPr>
            <a:lvl8pPr lvl="7" algn="l">
              <a:lnSpc>
                <a:spcPct val="90000"/>
              </a:lnSpc>
              <a:spcBef>
                <a:spcPts val="0"/>
              </a:spcBef>
              <a:spcAft>
                <a:spcPts val="0"/>
              </a:spcAft>
              <a:buClr>
                <a:srgbClr val="52575F"/>
              </a:buClr>
              <a:buSzPts val="1800"/>
              <a:buNone/>
              <a:defRPr/>
            </a:lvl8pPr>
            <a:lvl9pPr lvl="8" algn="l">
              <a:lnSpc>
                <a:spcPct val="90000"/>
              </a:lnSpc>
              <a:spcBef>
                <a:spcPts val="0"/>
              </a:spcBef>
              <a:spcAft>
                <a:spcPts val="0"/>
              </a:spcAft>
              <a:buClr>
                <a:srgbClr val="52575F"/>
              </a:buClr>
              <a:buSzPts val="1800"/>
              <a:buNone/>
              <a:defRPr/>
            </a:lvl9pPr>
          </a:lstStyle>
          <a:p/>
        </p:txBody>
      </p:sp>
      <p:sp>
        <p:nvSpPr>
          <p:cNvPr id="13" name="Google Shape;13;p2"/>
          <p:cNvSpPr txBox="1"/>
          <p:nvPr>
            <p:ph idx="12" type="sldNum"/>
          </p:nvPr>
        </p:nvSpPr>
        <p:spPr>
          <a:xfrm>
            <a:off x="8541320" y="4487604"/>
            <a:ext cx="204144" cy="293373"/>
          </a:xfrm>
          <a:prstGeom prst="rect">
            <a:avLst/>
          </a:prstGeom>
          <a:noFill/>
          <a:ln>
            <a:noFill/>
          </a:ln>
        </p:spPr>
        <p:txBody>
          <a:bodyPr anchorCtr="0" anchor="b" bIns="39350" lIns="39350" spcFirstLastPara="1" rIns="39350" wrap="square" tIns="39350">
            <a:spAutoFit/>
          </a:bodyPr>
          <a:lstStyle>
            <a:lvl1pPr indent="0" lvl="0"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1pPr>
            <a:lvl2pPr indent="0" lvl="1"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2pPr>
            <a:lvl3pPr indent="0" lvl="2"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3pPr>
            <a:lvl4pPr indent="0" lvl="3"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4pPr>
            <a:lvl5pPr indent="0" lvl="4"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5pPr>
            <a:lvl6pPr indent="0" lvl="5"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6pPr>
            <a:lvl7pPr indent="0" lvl="6"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7pPr>
            <a:lvl8pPr indent="0" lvl="7"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8pPr>
            <a:lvl9pPr indent="0" lvl="8"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type="title">
  <p:cSld name="TITLE">
    <p:spTree>
      <p:nvGrpSpPr>
        <p:cNvPr id="56" name="Shape 56"/>
        <p:cNvGrpSpPr/>
        <p:nvPr/>
      </p:nvGrpSpPr>
      <p:grpSpPr>
        <a:xfrm>
          <a:off x="0" y="0"/>
          <a:ext cx="0" cy="0"/>
          <a:chOff x="0" y="0"/>
          <a:chExt cx="0" cy="0"/>
        </a:xfrm>
      </p:grpSpPr>
      <p:sp>
        <p:nvSpPr>
          <p:cNvPr id="57" name="Google Shape;57;p13"/>
          <p:cNvSpPr txBox="1"/>
          <p:nvPr>
            <p:ph idx="1" type="body"/>
          </p:nvPr>
        </p:nvSpPr>
        <p:spPr>
          <a:xfrm>
            <a:off x="727004" y="4553735"/>
            <a:ext cx="7689995" cy="241103"/>
          </a:xfrm>
          <a:prstGeom prst="rect">
            <a:avLst/>
          </a:prstGeom>
          <a:noFill/>
          <a:ln>
            <a:noFill/>
          </a:ln>
        </p:spPr>
        <p:txBody>
          <a:bodyPr anchorCtr="0" anchor="b" bIns="39350" lIns="39350" spcFirstLastPara="1" rIns="39350" wrap="square" tIns="39350">
            <a:normAutofit/>
          </a:bodyPr>
          <a:lstStyle>
            <a:lvl1pPr indent="-228600" lvl="0" marL="457200" algn="l">
              <a:lnSpc>
                <a:spcPct val="100000"/>
              </a:lnSpc>
              <a:spcBef>
                <a:spcPts val="0"/>
              </a:spcBef>
              <a:spcAft>
                <a:spcPts val="0"/>
              </a:spcAft>
              <a:buClr>
                <a:srgbClr val="52575F"/>
              </a:buClr>
              <a:buSzPts val="1600"/>
              <a:buFont typeface="Arial"/>
              <a:buNone/>
              <a:defRPr sz="1112">
                <a:latin typeface="Arial"/>
                <a:ea typeface="Arial"/>
                <a:cs typeface="Arial"/>
                <a:sym typeface="Arial"/>
              </a:defRPr>
            </a:lvl1pPr>
            <a:lvl2pPr indent="-342900" lvl="1" marL="914400" algn="l">
              <a:lnSpc>
                <a:spcPct val="100000"/>
              </a:lnSpc>
              <a:spcBef>
                <a:spcPts val="1738"/>
              </a:spcBef>
              <a:spcAft>
                <a:spcPts val="0"/>
              </a:spcAft>
              <a:buClr>
                <a:srgbClr val="52575F"/>
              </a:buClr>
              <a:buSzPts val="1800"/>
              <a:buChar char="•"/>
              <a:defRPr/>
            </a:lvl2pPr>
            <a:lvl3pPr indent="-342900" lvl="2" marL="1371600" algn="l">
              <a:lnSpc>
                <a:spcPct val="100000"/>
              </a:lnSpc>
              <a:spcBef>
                <a:spcPts val="1738"/>
              </a:spcBef>
              <a:spcAft>
                <a:spcPts val="0"/>
              </a:spcAft>
              <a:buClr>
                <a:srgbClr val="52575F"/>
              </a:buClr>
              <a:buSzPts val="1800"/>
              <a:buChar char="•"/>
              <a:defRPr/>
            </a:lvl3pPr>
            <a:lvl4pPr indent="-342900" lvl="3" marL="1828800" algn="l">
              <a:lnSpc>
                <a:spcPct val="100000"/>
              </a:lnSpc>
              <a:spcBef>
                <a:spcPts val="1738"/>
              </a:spcBef>
              <a:spcAft>
                <a:spcPts val="0"/>
              </a:spcAft>
              <a:buClr>
                <a:srgbClr val="52575F"/>
              </a:buClr>
              <a:buSzPts val="1800"/>
              <a:buChar char="•"/>
              <a:defRPr/>
            </a:lvl4pPr>
            <a:lvl5pPr indent="-342900" lvl="4" marL="2286000" algn="l">
              <a:lnSpc>
                <a:spcPct val="100000"/>
              </a:lnSpc>
              <a:spcBef>
                <a:spcPts val="1738"/>
              </a:spcBef>
              <a:spcAft>
                <a:spcPts val="0"/>
              </a:spcAft>
              <a:buClr>
                <a:srgbClr val="52575F"/>
              </a:buClr>
              <a:buSzPts val="1800"/>
              <a:buChar char="•"/>
              <a:defRPr/>
            </a:lvl5pPr>
            <a:lvl6pPr indent="-342900" lvl="5" marL="2743200" algn="l">
              <a:lnSpc>
                <a:spcPct val="100000"/>
              </a:lnSpc>
              <a:spcBef>
                <a:spcPts val="1738"/>
              </a:spcBef>
              <a:spcAft>
                <a:spcPts val="0"/>
              </a:spcAft>
              <a:buClr>
                <a:srgbClr val="52575F"/>
              </a:buClr>
              <a:buSzPts val="1800"/>
              <a:buChar char="•"/>
              <a:defRPr/>
            </a:lvl6pPr>
            <a:lvl7pPr indent="-342900" lvl="6" marL="3200400" algn="l">
              <a:lnSpc>
                <a:spcPct val="100000"/>
              </a:lnSpc>
              <a:spcBef>
                <a:spcPts val="1738"/>
              </a:spcBef>
              <a:spcAft>
                <a:spcPts val="0"/>
              </a:spcAft>
              <a:buClr>
                <a:srgbClr val="52575F"/>
              </a:buClr>
              <a:buSzPts val="1800"/>
              <a:buChar char="•"/>
              <a:defRPr/>
            </a:lvl7pPr>
            <a:lvl8pPr indent="-342900" lvl="7" marL="3657600" algn="l">
              <a:lnSpc>
                <a:spcPct val="100000"/>
              </a:lnSpc>
              <a:spcBef>
                <a:spcPts val="1738"/>
              </a:spcBef>
              <a:spcAft>
                <a:spcPts val="0"/>
              </a:spcAft>
              <a:buClr>
                <a:srgbClr val="52575F"/>
              </a:buClr>
              <a:buSzPts val="1800"/>
              <a:buChar char="•"/>
              <a:defRPr/>
            </a:lvl8pPr>
            <a:lvl9pPr indent="-342900" lvl="8" marL="4114800" algn="l">
              <a:lnSpc>
                <a:spcPct val="100000"/>
              </a:lnSpc>
              <a:spcBef>
                <a:spcPts val="1738"/>
              </a:spcBef>
              <a:spcAft>
                <a:spcPts val="0"/>
              </a:spcAft>
              <a:buClr>
                <a:srgbClr val="52575F"/>
              </a:buClr>
              <a:buSzPts val="1800"/>
              <a:buChar char="•"/>
              <a:defRPr/>
            </a:lvl9pPr>
          </a:lstStyle>
          <a:p/>
        </p:txBody>
      </p:sp>
      <p:sp>
        <p:nvSpPr>
          <p:cNvPr id="58" name="Google Shape;58;p13"/>
          <p:cNvSpPr txBox="1"/>
          <p:nvPr>
            <p:ph idx="2" type="body"/>
          </p:nvPr>
        </p:nvSpPr>
        <p:spPr>
          <a:xfrm>
            <a:off x="727004" y="2690963"/>
            <a:ext cx="7689995" cy="763489"/>
          </a:xfrm>
          <a:prstGeom prst="rect">
            <a:avLst/>
          </a:prstGeom>
          <a:noFill/>
          <a:ln>
            <a:noFill/>
          </a:ln>
        </p:spPr>
        <p:txBody>
          <a:bodyPr anchorCtr="0" anchor="t" bIns="39350" lIns="39350" spcFirstLastPara="1" rIns="39350" wrap="square" tIns="39350">
            <a:normAutofit/>
          </a:bodyPr>
          <a:lstStyle>
            <a:lvl1pPr indent="-228600" lvl="0" marL="4572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1pPr>
            <a:lvl2pPr indent="-228600" lvl="1" marL="9144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2pPr>
            <a:lvl3pPr indent="-228600" lvl="2" marL="13716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3pPr>
            <a:lvl4pPr indent="-228600" lvl="3" marL="18288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4pPr>
            <a:lvl5pPr indent="-228600" lvl="4" marL="22860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5pPr>
            <a:lvl6pPr indent="-342900" lvl="5" marL="2743200" algn="l">
              <a:lnSpc>
                <a:spcPct val="100000"/>
              </a:lnSpc>
              <a:spcBef>
                <a:spcPts val="1738"/>
              </a:spcBef>
              <a:spcAft>
                <a:spcPts val="0"/>
              </a:spcAft>
              <a:buClr>
                <a:srgbClr val="52575F"/>
              </a:buClr>
              <a:buSzPts val="1800"/>
              <a:buChar char="•"/>
              <a:defRPr/>
            </a:lvl6pPr>
            <a:lvl7pPr indent="-342900" lvl="6" marL="3200400" algn="l">
              <a:lnSpc>
                <a:spcPct val="100000"/>
              </a:lnSpc>
              <a:spcBef>
                <a:spcPts val="1738"/>
              </a:spcBef>
              <a:spcAft>
                <a:spcPts val="0"/>
              </a:spcAft>
              <a:buClr>
                <a:srgbClr val="52575F"/>
              </a:buClr>
              <a:buSzPts val="1800"/>
              <a:buChar char="•"/>
              <a:defRPr/>
            </a:lvl7pPr>
            <a:lvl8pPr indent="-342900" lvl="7" marL="3657600" algn="l">
              <a:lnSpc>
                <a:spcPct val="100000"/>
              </a:lnSpc>
              <a:spcBef>
                <a:spcPts val="1738"/>
              </a:spcBef>
              <a:spcAft>
                <a:spcPts val="0"/>
              </a:spcAft>
              <a:buClr>
                <a:srgbClr val="52575F"/>
              </a:buClr>
              <a:buSzPts val="1800"/>
              <a:buChar char="•"/>
              <a:defRPr/>
            </a:lvl8pPr>
            <a:lvl9pPr indent="-342900" lvl="8" marL="4114800" algn="l">
              <a:lnSpc>
                <a:spcPct val="100000"/>
              </a:lnSpc>
              <a:spcBef>
                <a:spcPts val="1738"/>
              </a:spcBef>
              <a:spcAft>
                <a:spcPts val="0"/>
              </a:spcAft>
              <a:buClr>
                <a:srgbClr val="52575F"/>
              </a:buClr>
              <a:buSzPts val="1800"/>
              <a:buChar char="•"/>
              <a:defRPr/>
            </a:lvl9pPr>
          </a:lstStyle>
          <a:p/>
        </p:txBody>
      </p:sp>
      <p:sp>
        <p:nvSpPr>
          <p:cNvPr id="59" name="Google Shape;59;p13"/>
          <p:cNvSpPr txBox="1"/>
          <p:nvPr>
            <p:ph type="title"/>
          </p:nvPr>
        </p:nvSpPr>
        <p:spPr>
          <a:xfrm>
            <a:off x="727004" y="977801"/>
            <a:ext cx="7689995" cy="1741290"/>
          </a:xfrm>
          <a:prstGeom prst="rect">
            <a:avLst/>
          </a:prstGeom>
          <a:noFill/>
          <a:ln>
            <a:noFill/>
          </a:ln>
        </p:spPr>
        <p:txBody>
          <a:bodyPr anchorCtr="0" anchor="b" bIns="39350" lIns="39350" spcFirstLastPara="1" rIns="39350" wrap="square" tIns="39350">
            <a:normAutofit/>
          </a:bodyPr>
          <a:lstStyle>
            <a:lvl1pPr lvl="0" algn="l">
              <a:lnSpc>
                <a:spcPct val="90000"/>
              </a:lnSpc>
              <a:spcBef>
                <a:spcPts val="0"/>
              </a:spcBef>
              <a:spcAft>
                <a:spcPts val="0"/>
              </a:spcAft>
              <a:buClr>
                <a:srgbClr val="52575F"/>
              </a:buClr>
              <a:buSzPts val="6400"/>
              <a:buFont typeface="Arial"/>
              <a:buNone/>
              <a:defRPr sz="4447"/>
            </a:lvl1pPr>
            <a:lvl2pPr lvl="1" algn="l">
              <a:lnSpc>
                <a:spcPct val="90000"/>
              </a:lnSpc>
              <a:spcBef>
                <a:spcPts val="0"/>
              </a:spcBef>
              <a:spcAft>
                <a:spcPts val="0"/>
              </a:spcAft>
              <a:buClr>
                <a:srgbClr val="52575F"/>
              </a:buClr>
              <a:buSzPts val="1800"/>
              <a:buNone/>
              <a:defRPr/>
            </a:lvl2pPr>
            <a:lvl3pPr lvl="2" algn="l">
              <a:lnSpc>
                <a:spcPct val="90000"/>
              </a:lnSpc>
              <a:spcBef>
                <a:spcPts val="0"/>
              </a:spcBef>
              <a:spcAft>
                <a:spcPts val="0"/>
              </a:spcAft>
              <a:buClr>
                <a:srgbClr val="52575F"/>
              </a:buClr>
              <a:buSzPts val="1800"/>
              <a:buNone/>
              <a:defRPr/>
            </a:lvl3pPr>
            <a:lvl4pPr lvl="3" algn="l">
              <a:lnSpc>
                <a:spcPct val="90000"/>
              </a:lnSpc>
              <a:spcBef>
                <a:spcPts val="0"/>
              </a:spcBef>
              <a:spcAft>
                <a:spcPts val="0"/>
              </a:spcAft>
              <a:buClr>
                <a:srgbClr val="52575F"/>
              </a:buClr>
              <a:buSzPts val="1800"/>
              <a:buNone/>
              <a:defRPr/>
            </a:lvl4pPr>
            <a:lvl5pPr lvl="4" algn="l">
              <a:lnSpc>
                <a:spcPct val="90000"/>
              </a:lnSpc>
              <a:spcBef>
                <a:spcPts val="0"/>
              </a:spcBef>
              <a:spcAft>
                <a:spcPts val="0"/>
              </a:spcAft>
              <a:buClr>
                <a:srgbClr val="52575F"/>
              </a:buClr>
              <a:buSzPts val="1800"/>
              <a:buNone/>
              <a:defRPr/>
            </a:lvl5pPr>
            <a:lvl6pPr lvl="5" algn="l">
              <a:lnSpc>
                <a:spcPct val="90000"/>
              </a:lnSpc>
              <a:spcBef>
                <a:spcPts val="0"/>
              </a:spcBef>
              <a:spcAft>
                <a:spcPts val="0"/>
              </a:spcAft>
              <a:buClr>
                <a:srgbClr val="52575F"/>
              </a:buClr>
              <a:buSzPts val="1800"/>
              <a:buNone/>
              <a:defRPr/>
            </a:lvl6pPr>
            <a:lvl7pPr lvl="6" algn="l">
              <a:lnSpc>
                <a:spcPct val="90000"/>
              </a:lnSpc>
              <a:spcBef>
                <a:spcPts val="0"/>
              </a:spcBef>
              <a:spcAft>
                <a:spcPts val="0"/>
              </a:spcAft>
              <a:buClr>
                <a:srgbClr val="52575F"/>
              </a:buClr>
              <a:buSzPts val="1800"/>
              <a:buNone/>
              <a:defRPr/>
            </a:lvl7pPr>
            <a:lvl8pPr lvl="7" algn="l">
              <a:lnSpc>
                <a:spcPct val="90000"/>
              </a:lnSpc>
              <a:spcBef>
                <a:spcPts val="0"/>
              </a:spcBef>
              <a:spcAft>
                <a:spcPts val="0"/>
              </a:spcAft>
              <a:buClr>
                <a:srgbClr val="52575F"/>
              </a:buClr>
              <a:buSzPts val="1800"/>
              <a:buNone/>
              <a:defRPr/>
            </a:lvl8pPr>
            <a:lvl9pPr lvl="8" algn="l">
              <a:lnSpc>
                <a:spcPct val="90000"/>
              </a:lnSpc>
              <a:spcBef>
                <a:spcPts val="0"/>
              </a:spcBef>
              <a:spcAft>
                <a:spcPts val="0"/>
              </a:spcAft>
              <a:buClr>
                <a:srgbClr val="52575F"/>
              </a:buClr>
              <a:buSzPts val="1800"/>
              <a:buNone/>
              <a:defRPr/>
            </a:lvl9pPr>
          </a:lstStyle>
          <a:p/>
        </p:txBody>
      </p:sp>
      <p:sp>
        <p:nvSpPr>
          <p:cNvPr id="60" name="Google Shape;60;p13"/>
          <p:cNvSpPr txBox="1"/>
          <p:nvPr>
            <p:ph idx="12" type="sldNum"/>
          </p:nvPr>
        </p:nvSpPr>
        <p:spPr>
          <a:xfrm>
            <a:off x="8551618" y="4487604"/>
            <a:ext cx="193849" cy="293373"/>
          </a:xfrm>
          <a:prstGeom prst="rect">
            <a:avLst/>
          </a:prstGeom>
          <a:noFill/>
          <a:ln>
            <a:noFill/>
          </a:ln>
        </p:spPr>
        <p:txBody>
          <a:bodyPr anchorCtr="0" anchor="b" bIns="39350" lIns="39350" spcFirstLastPara="1" rIns="39350" wrap="square" tIns="39350">
            <a:spAutoFit/>
          </a:bodyPr>
          <a:lstStyle>
            <a:lvl1pPr indent="0" lvl="0"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1pPr>
            <a:lvl2pPr indent="0" lvl="1"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2pPr>
            <a:lvl3pPr indent="0" lvl="2"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3pPr>
            <a:lvl4pPr indent="0" lvl="3"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4pPr>
            <a:lvl5pPr indent="0" lvl="4"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5pPr>
            <a:lvl6pPr indent="0" lvl="5"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6pPr>
            <a:lvl7pPr indent="0" lvl="6"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7pPr>
            <a:lvl8pPr indent="0" lvl="7"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8pPr>
            <a:lvl9pPr indent="0" lvl="8"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puces" type="tx">
  <p:cSld name="TITLE_AND_BODY">
    <p:spTree>
      <p:nvGrpSpPr>
        <p:cNvPr id="61" name="Shape 61"/>
        <p:cNvGrpSpPr/>
        <p:nvPr/>
      </p:nvGrpSpPr>
      <p:grpSpPr>
        <a:xfrm>
          <a:off x="0" y="0"/>
          <a:ext cx="0" cy="0"/>
          <a:chOff x="0" y="0"/>
          <a:chExt cx="0" cy="0"/>
        </a:xfrm>
      </p:grpSpPr>
      <p:sp>
        <p:nvSpPr>
          <p:cNvPr id="62" name="Google Shape;62;p14"/>
          <p:cNvSpPr txBox="1"/>
          <p:nvPr>
            <p:ph idx="1" type="body"/>
          </p:nvPr>
        </p:nvSpPr>
        <p:spPr>
          <a:xfrm>
            <a:off x="727004" y="763489"/>
            <a:ext cx="7689995" cy="354956"/>
          </a:xfrm>
          <a:prstGeom prst="rect">
            <a:avLst/>
          </a:prstGeom>
          <a:noFill/>
          <a:ln>
            <a:noFill/>
          </a:ln>
        </p:spPr>
        <p:txBody>
          <a:bodyPr anchorCtr="0" anchor="t" bIns="39350" lIns="39350" spcFirstLastPara="1" rIns="39350" wrap="square" tIns="39350">
            <a:normAutofit/>
          </a:bodyPr>
          <a:lstStyle>
            <a:lvl1pPr indent="-228600" lvl="0" marL="4572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1pPr>
            <a:lvl2pPr indent="-342900" lvl="1" marL="914400" algn="l">
              <a:lnSpc>
                <a:spcPct val="100000"/>
              </a:lnSpc>
              <a:spcBef>
                <a:spcPts val="1738"/>
              </a:spcBef>
              <a:spcAft>
                <a:spcPts val="0"/>
              </a:spcAft>
              <a:buClr>
                <a:srgbClr val="52575F"/>
              </a:buClr>
              <a:buSzPts val="1800"/>
              <a:buChar char="•"/>
              <a:defRPr/>
            </a:lvl2pPr>
            <a:lvl3pPr indent="-342900" lvl="2" marL="1371600" algn="l">
              <a:lnSpc>
                <a:spcPct val="100000"/>
              </a:lnSpc>
              <a:spcBef>
                <a:spcPts val="1738"/>
              </a:spcBef>
              <a:spcAft>
                <a:spcPts val="0"/>
              </a:spcAft>
              <a:buClr>
                <a:srgbClr val="52575F"/>
              </a:buClr>
              <a:buSzPts val="1800"/>
              <a:buChar char="•"/>
              <a:defRPr/>
            </a:lvl3pPr>
            <a:lvl4pPr indent="-342900" lvl="3" marL="1828800" algn="l">
              <a:lnSpc>
                <a:spcPct val="100000"/>
              </a:lnSpc>
              <a:spcBef>
                <a:spcPts val="1738"/>
              </a:spcBef>
              <a:spcAft>
                <a:spcPts val="0"/>
              </a:spcAft>
              <a:buClr>
                <a:srgbClr val="52575F"/>
              </a:buClr>
              <a:buSzPts val="1800"/>
              <a:buChar char="•"/>
              <a:defRPr/>
            </a:lvl4pPr>
            <a:lvl5pPr indent="-342900" lvl="4" marL="2286000" algn="l">
              <a:lnSpc>
                <a:spcPct val="100000"/>
              </a:lnSpc>
              <a:spcBef>
                <a:spcPts val="1738"/>
              </a:spcBef>
              <a:spcAft>
                <a:spcPts val="0"/>
              </a:spcAft>
              <a:buClr>
                <a:srgbClr val="52575F"/>
              </a:buClr>
              <a:buSzPts val="1800"/>
              <a:buChar char="•"/>
              <a:defRPr/>
            </a:lvl5pPr>
            <a:lvl6pPr indent="-342900" lvl="5" marL="2743200" algn="l">
              <a:lnSpc>
                <a:spcPct val="100000"/>
              </a:lnSpc>
              <a:spcBef>
                <a:spcPts val="1738"/>
              </a:spcBef>
              <a:spcAft>
                <a:spcPts val="0"/>
              </a:spcAft>
              <a:buClr>
                <a:srgbClr val="52575F"/>
              </a:buClr>
              <a:buSzPts val="1800"/>
              <a:buChar char="•"/>
              <a:defRPr/>
            </a:lvl6pPr>
            <a:lvl7pPr indent="-342900" lvl="6" marL="3200400" algn="l">
              <a:lnSpc>
                <a:spcPct val="100000"/>
              </a:lnSpc>
              <a:spcBef>
                <a:spcPts val="1738"/>
              </a:spcBef>
              <a:spcAft>
                <a:spcPts val="0"/>
              </a:spcAft>
              <a:buClr>
                <a:srgbClr val="52575F"/>
              </a:buClr>
              <a:buSzPts val="1800"/>
              <a:buChar char="•"/>
              <a:defRPr/>
            </a:lvl7pPr>
            <a:lvl8pPr indent="-342900" lvl="7" marL="3657600" algn="l">
              <a:lnSpc>
                <a:spcPct val="100000"/>
              </a:lnSpc>
              <a:spcBef>
                <a:spcPts val="1738"/>
              </a:spcBef>
              <a:spcAft>
                <a:spcPts val="0"/>
              </a:spcAft>
              <a:buClr>
                <a:srgbClr val="52575F"/>
              </a:buClr>
              <a:buSzPts val="1800"/>
              <a:buChar char="•"/>
              <a:defRPr/>
            </a:lvl8pPr>
            <a:lvl9pPr indent="-342900" lvl="8" marL="4114800" algn="l">
              <a:lnSpc>
                <a:spcPct val="100000"/>
              </a:lnSpc>
              <a:spcBef>
                <a:spcPts val="1738"/>
              </a:spcBef>
              <a:spcAft>
                <a:spcPts val="0"/>
              </a:spcAft>
              <a:buClr>
                <a:srgbClr val="52575F"/>
              </a:buClr>
              <a:buSzPts val="1800"/>
              <a:buChar char="•"/>
              <a:defRPr/>
            </a:lvl9pPr>
          </a:lstStyle>
          <a:p/>
        </p:txBody>
      </p:sp>
      <p:sp>
        <p:nvSpPr>
          <p:cNvPr id="63" name="Google Shape;63;p14"/>
          <p:cNvSpPr txBox="1"/>
          <p:nvPr>
            <p:ph type="title"/>
          </p:nvPr>
        </p:nvSpPr>
        <p:spPr>
          <a:xfrm>
            <a:off x="727004" y="200921"/>
            <a:ext cx="7689995" cy="602755"/>
          </a:xfrm>
          <a:prstGeom prst="rect">
            <a:avLst/>
          </a:prstGeom>
          <a:noFill/>
          <a:ln>
            <a:noFill/>
          </a:ln>
        </p:spPr>
        <p:txBody>
          <a:bodyPr anchorCtr="0" anchor="t" bIns="39350" lIns="39350" spcFirstLastPara="1" rIns="39350" wrap="square" tIns="39350">
            <a:normAutofit/>
          </a:bodyPr>
          <a:lstStyle>
            <a:lvl1pPr lvl="0" algn="l">
              <a:lnSpc>
                <a:spcPct val="90000"/>
              </a:lnSpc>
              <a:spcBef>
                <a:spcPts val="0"/>
              </a:spcBef>
              <a:spcAft>
                <a:spcPts val="0"/>
              </a:spcAft>
              <a:buClr>
                <a:srgbClr val="52575F"/>
              </a:buClr>
              <a:buSzPts val="1800"/>
              <a:buNone/>
              <a:defRPr/>
            </a:lvl1pPr>
            <a:lvl2pPr lvl="1" algn="l">
              <a:lnSpc>
                <a:spcPct val="90000"/>
              </a:lnSpc>
              <a:spcBef>
                <a:spcPts val="0"/>
              </a:spcBef>
              <a:spcAft>
                <a:spcPts val="0"/>
              </a:spcAft>
              <a:buClr>
                <a:srgbClr val="52575F"/>
              </a:buClr>
              <a:buSzPts val="1800"/>
              <a:buNone/>
              <a:defRPr/>
            </a:lvl2pPr>
            <a:lvl3pPr lvl="2" algn="l">
              <a:lnSpc>
                <a:spcPct val="90000"/>
              </a:lnSpc>
              <a:spcBef>
                <a:spcPts val="0"/>
              </a:spcBef>
              <a:spcAft>
                <a:spcPts val="0"/>
              </a:spcAft>
              <a:buClr>
                <a:srgbClr val="52575F"/>
              </a:buClr>
              <a:buSzPts val="1800"/>
              <a:buNone/>
              <a:defRPr/>
            </a:lvl3pPr>
            <a:lvl4pPr lvl="3" algn="l">
              <a:lnSpc>
                <a:spcPct val="90000"/>
              </a:lnSpc>
              <a:spcBef>
                <a:spcPts val="0"/>
              </a:spcBef>
              <a:spcAft>
                <a:spcPts val="0"/>
              </a:spcAft>
              <a:buClr>
                <a:srgbClr val="52575F"/>
              </a:buClr>
              <a:buSzPts val="1800"/>
              <a:buNone/>
              <a:defRPr/>
            </a:lvl4pPr>
            <a:lvl5pPr lvl="4" algn="l">
              <a:lnSpc>
                <a:spcPct val="90000"/>
              </a:lnSpc>
              <a:spcBef>
                <a:spcPts val="0"/>
              </a:spcBef>
              <a:spcAft>
                <a:spcPts val="0"/>
              </a:spcAft>
              <a:buClr>
                <a:srgbClr val="52575F"/>
              </a:buClr>
              <a:buSzPts val="1800"/>
              <a:buNone/>
              <a:defRPr/>
            </a:lvl5pPr>
            <a:lvl6pPr lvl="5" algn="l">
              <a:lnSpc>
                <a:spcPct val="90000"/>
              </a:lnSpc>
              <a:spcBef>
                <a:spcPts val="0"/>
              </a:spcBef>
              <a:spcAft>
                <a:spcPts val="0"/>
              </a:spcAft>
              <a:buClr>
                <a:srgbClr val="52575F"/>
              </a:buClr>
              <a:buSzPts val="1800"/>
              <a:buNone/>
              <a:defRPr/>
            </a:lvl6pPr>
            <a:lvl7pPr lvl="6" algn="l">
              <a:lnSpc>
                <a:spcPct val="90000"/>
              </a:lnSpc>
              <a:spcBef>
                <a:spcPts val="0"/>
              </a:spcBef>
              <a:spcAft>
                <a:spcPts val="0"/>
              </a:spcAft>
              <a:buClr>
                <a:srgbClr val="52575F"/>
              </a:buClr>
              <a:buSzPts val="1800"/>
              <a:buNone/>
              <a:defRPr/>
            </a:lvl7pPr>
            <a:lvl8pPr lvl="7" algn="l">
              <a:lnSpc>
                <a:spcPct val="90000"/>
              </a:lnSpc>
              <a:spcBef>
                <a:spcPts val="0"/>
              </a:spcBef>
              <a:spcAft>
                <a:spcPts val="0"/>
              </a:spcAft>
              <a:buClr>
                <a:srgbClr val="52575F"/>
              </a:buClr>
              <a:buSzPts val="1800"/>
              <a:buNone/>
              <a:defRPr/>
            </a:lvl8pPr>
            <a:lvl9pPr lvl="8" algn="l">
              <a:lnSpc>
                <a:spcPct val="90000"/>
              </a:lnSpc>
              <a:spcBef>
                <a:spcPts val="0"/>
              </a:spcBef>
              <a:spcAft>
                <a:spcPts val="0"/>
              </a:spcAft>
              <a:buClr>
                <a:srgbClr val="52575F"/>
              </a:buClr>
              <a:buSzPts val="1800"/>
              <a:buNone/>
              <a:defRPr/>
            </a:lvl9pPr>
          </a:lstStyle>
          <a:p/>
        </p:txBody>
      </p:sp>
      <p:sp>
        <p:nvSpPr>
          <p:cNvPr id="64" name="Google Shape;64;p14"/>
          <p:cNvSpPr txBox="1"/>
          <p:nvPr>
            <p:ph idx="2" type="body"/>
          </p:nvPr>
        </p:nvSpPr>
        <p:spPr>
          <a:xfrm>
            <a:off x="727004" y="1600646"/>
            <a:ext cx="7689995" cy="3174504"/>
          </a:xfrm>
          <a:prstGeom prst="rect">
            <a:avLst/>
          </a:prstGeom>
          <a:noFill/>
          <a:ln>
            <a:noFill/>
          </a:ln>
        </p:spPr>
        <p:txBody>
          <a:bodyPr anchorCtr="0" anchor="t" bIns="39350" lIns="39350" spcFirstLastPara="1" rIns="39350" wrap="square" tIns="39350">
            <a:normAutofit/>
          </a:bodyPr>
          <a:lstStyle>
            <a:lvl1pPr indent="-342900" lvl="0" marL="457200" algn="l">
              <a:lnSpc>
                <a:spcPct val="100000"/>
              </a:lnSpc>
              <a:spcBef>
                <a:spcPts val="1738"/>
              </a:spcBef>
              <a:spcAft>
                <a:spcPts val="0"/>
              </a:spcAft>
              <a:buClr>
                <a:srgbClr val="52575F"/>
              </a:buClr>
              <a:buSzPts val="1800"/>
              <a:buChar char="•"/>
              <a:defRPr/>
            </a:lvl1pPr>
            <a:lvl2pPr indent="-342900" lvl="1" marL="914400" algn="l">
              <a:lnSpc>
                <a:spcPct val="100000"/>
              </a:lnSpc>
              <a:spcBef>
                <a:spcPts val="1738"/>
              </a:spcBef>
              <a:spcAft>
                <a:spcPts val="0"/>
              </a:spcAft>
              <a:buClr>
                <a:srgbClr val="52575F"/>
              </a:buClr>
              <a:buSzPts val="1800"/>
              <a:buChar char="•"/>
              <a:defRPr/>
            </a:lvl2pPr>
            <a:lvl3pPr indent="-342900" lvl="2" marL="1371600" algn="l">
              <a:lnSpc>
                <a:spcPct val="100000"/>
              </a:lnSpc>
              <a:spcBef>
                <a:spcPts val="1738"/>
              </a:spcBef>
              <a:spcAft>
                <a:spcPts val="0"/>
              </a:spcAft>
              <a:buClr>
                <a:srgbClr val="52575F"/>
              </a:buClr>
              <a:buSzPts val="1800"/>
              <a:buChar char="•"/>
              <a:defRPr/>
            </a:lvl3pPr>
            <a:lvl4pPr indent="-342900" lvl="3" marL="1828800" algn="l">
              <a:lnSpc>
                <a:spcPct val="100000"/>
              </a:lnSpc>
              <a:spcBef>
                <a:spcPts val="1738"/>
              </a:spcBef>
              <a:spcAft>
                <a:spcPts val="0"/>
              </a:spcAft>
              <a:buClr>
                <a:srgbClr val="52575F"/>
              </a:buClr>
              <a:buSzPts val="1800"/>
              <a:buChar char="•"/>
              <a:defRPr/>
            </a:lvl4pPr>
            <a:lvl5pPr indent="-342900" lvl="4" marL="2286000" algn="l">
              <a:lnSpc>
                <a:spcPct val="100000"/>
              </a:lnSpc>
              <a:spcBef>
                <a:spcPts val="1738"/>
              </a:spcBef>
              <a:spcAft>
                <a:spcPts val="0"/>
              </a:spcAft>
              <a:buClr>
                <a:srgbClr val="52575F"/>
              </a:buClr>
              <a:buSzPts val="1800"/>
              <a:buChar char="•"/>
              <a:defRPr/>
            </a:lvl5pPr>
            <a:lvl6pPr indent="-342900" lvl="5" marL="2743200" algn="l">
              <a:lnSpc>
                <a:spcPct val="100000"/>
              </a:lnSpc>
              <a:spcBef>
                <a:spcPts val="1738"/>
              </a:spcBef>
              <a:spcAft>
                <a:spcPts val="0"/>
              </a:spcAft>
              <a:buClr>
                <a:srgbClr val="52575F"/>
              </a:buClr>
              <a:buSzPts val="1800"/>
              <a:buChar char="•"/>
              <a:defRPr/>
            </a:lvl6pPr>
            <a:lvl7pPr indent="-342900" lvl="6" marL="3200400" algn="l">
              <a:lnSpc>
                <a:spcPct val="100000"/>
              </a:lnSpc>
              <a:spcBef>
                <a:spcPts val="1738"/>
              </a:spcBef>
              <a:spcAft>
                <a:spcPts val="0"/>
              </a:spcAft>
              <a:buClr>
                <a:srgbClr val="52575F"/>
              </a:buClr>
              <a:buSzPts val="1800"/>
              <a:buChar char="•"/>
              <a:defRPr/>
            </a:lvl7pPr>
            <a:lvl8pPr indent="-342900" lvl="7" marL="3657600" algn="l">
              <a:lnSpc>
                <a:spcPct val="100000"/>
              </a:lnSpc>
              <a:spcBef>
                <a:spcPts val="1738"/>
              </a:spcBef>
              <a:spcAft>
                <a:spcPts val="0"/>
              </a:spcAft>
              <a:buClr>
                <a:srgbClr val="52575F"/>
              </a:buClr>
              <a:buSzPts val="1800"/>
              <a:buChar char="•"/>
              <a:defRPr/>
            </a:lvl8pPr>
            <a:lvl9pPr indent="-342900" lvl="8" marL="4114800" algn="l">
              <a:lnSpc>
                <a:spcPct val="100000"/>
              </a:lnSpc>
              <a:spcBef>
                <a:spcPts val="1738"/>
              </a:spcBef>
              <a:spcAft>
                <a:spcPts val="0"/>
              </a:spcAft>
              <a:buClr>
                <a:srgbClr val="52575F"/>
              </a:buClr>
              <a:buSzPts val="1800"/>
              <a:buChar char="•"/>
              <a:defRPr/>
            </a:lvl9pPr>
          </a:lstStyle>
          <a:p/>
        </p:txBody>
      </p:sp>
      <p:sp>
        <p:nvSpPr>
          <p:cNvPr id="65" name="Google Shape;65;p14"/>
          <p:cNvSpPr txBox="1"/>
          <p:nvPr>
            <p:ph idx="12" type="sldNum"/>
          </p:nvPr>
        </p:nvSpPr>
        <p:spPr>
          <a:xfrm>
            <a:off x="8551615" y="4487604"/>
            <a:ext cx="193512" cy="293373"/>
          </a:xfrm>
          <a:prstGeom prst="rect">
            <a:avLst/>
          </a:prstGeom>
          <a:noFill/>
          <a:ln>
            <a:noFill/>
          </a:ln>
        </p:spPr>
        <p:txBody>
          <a:bodyPr anchorCtr="0" anchor="b" bIns="39350" lIns="39350" spcFirstLastPara="1" rIns="39350" wrap="square" tIns="39350">
            <a:spAutoFit/>
          </a:bodyPr>
          <a:lstStyle>
            <a:lvl1pPr indent="0" lvl="0"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1pPr>
            <a:lvl2pPr indent="0" lvl="1"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2pPr>
            <a:lvl3pPr indent="0" lvl="2"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3pPr>
            <a:lvl4pPr indent="0" lvl="3"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4pPr>
            <a:lvl5pPr indent="0" lvl="4"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5pPr>
            <a:lvl6pPr indent="0" lvl="5"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6pPr>
            <a:lvl7pPr indent="0" lvl="6"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7pPr>
            <a:lvl8pPr indent="0" lvl="7"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8pPr>
            <a:lvl9pPr indent="0" lvl="8"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erge">
  <p:cSld name="Vierge">
    <p:spTree>
      <p:nvGrpSpPr>
        <p:cNvPr id="66" name="Shape 66"/>
        <p:cNvGrpSpPr/>
        <p:nvPr/>
      </p:nvGrpSpPr>
      <p:grpSpPr>
        <a:xfrm>
          <a:off x="0" y="0"/>
          <a:ext cx="0" cy="0"/>
          <a:chOff x="0" y="0"/>
          <a:chExt cx="0" cy="0"/>
        </a:xfrm>
      </p:grpSpPr>
      <p:sp>
        <p:nvSpPr>
          <p:cNvPr id="67" name="Google Shape;67;p15"/>
          <p:cNvSpPr txBox="1"/>
          <p:nvPr>
            <p:ph idx="12" type="sldNum"/>
          </p:nvPr>
        </p:nvSpPr>
        <p:spPr>
          <a:xfrm>
            <a:off x="8541320" y="4487604"/>
            <a:ext cx="204144" cy="293373"/>
          </a:xfrm>
          <a:prstGeom prst="rect">
            <a:avLst/>
          </a:prstGeom>
          <a:noFill/>
          <a:ln>
            <a:noFill/>
          </a:ln>
        </p:spPr>
        <p:txBody>
          <a:bodyPr anchorCtr="0" anchor="b" bIns="39350" lIns="39350" spcFirstLastPara="1" rIns="39350" wrap="square" tIns="39350">
            <a:spAutoFit/>
          </a:bodyPr>
          <a:lstStyle>
            <a:lvl1pPr indent="0" lvl="0"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1pPr>
            <a:lvl2pPr indent="0" lvl="1"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2pPr>
            <a:lvl3pPr indent="0" lvl="2"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3pPr>
            <a:lvl4pPr indent="0" lvl="3"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4pPr>
            <a:lvl5pPr indent="0" lvl="4"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5pPr>
            <a:lvl6pPr indent="0" lvl="5"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6pPr>
            <a:lvl7pPr indent="0" lvl="6"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7pPr>
            <a:lvl8pPr indent="0" lvl="7"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8pPr>
            <a:lvl9pPr indent="0" lvl="8"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p:cSld name="Section">
    <p:spTree>
      <p:nvGrpSpPr>
        <p:cNvPr id="74" name="Shape 74"/>
        <p:cNvGrpSpPr/>
        <p:nvPr/>
      </p:nvGrpSpPr>
      <p:grpSpPr>
        <a:xfrm>
          <a:off x="0" y="0"/>
          <a:ext cx="0" cy="0"/>
          <a:chOff x="0" y="0"/>
          <a:chExt cx="0" cy="0"/>
        </a:xfrm>
      </p:grpSpPr>
      <p:sp>
        <p:nvSpPr>
          <p:cNvPr id="75" name="Google Shape;75;p17"/>
          <p:cNvSpPr txBox="1"/>
          <p:nvPr>
            <p:ph type="title"/>
          </p:nvPr>
        </p:nvSpPr>
        <p:spPr>
          <a:xfrm>
            <a:off x="727004" y="1647527"/>
            <a:ext cx="7689900" cy="1741200"/>
          </a:xfrm>
          <a:prstGeom prst="rect">
            <a:avLst/>
          </a:prstGeom>
          <a:noFill/>
          <a:ln>
            <a:noFill/>
          </a:ln>
        </p:spPr>
        <p:txBody>
          <a:bodyPr anchorCtr="0" anchor="ctr" bIns="39350" lIns="39350" spcFirstLastPara="1" rIns="39350" wrap="square" tIns="39350">
            <a:normAutofit/>
          </a:bodyPr>
          <a:lstStyle>
            <a:lvl1pPr lvl="0" algn="l">
              <a:lnSpc>
                <a:spcPct val="90000"/>
              </a:lnSpc>
              <a:spcBef>
                <a:spcPts val="0"/>
              </a:spcBef>
              <a:spcAft>
                <a:spcPts val="0"/>
              </a:spcAft>
              <a:buClr>
                <a:srgbClr val="52575F"/>
              </a:buClr>
              <a:buSzPts val="6400"/>
              <a:buFont typeface="Arial"/>
              <a:buNone/>
              <a:defRPr sz="4447"/>
            </a:lvl1pPr>
            <a:lvl2pPr lvl="1" algn="l">
              <a:lnSpc>
                <a:spcPct val="90000"/>
              </a:lnSpc>
              <a:spcBef>
                <a:spcPts val="0"/>
              </a:spcBef>
              <a:spcAft>
                <a:spcPts val="0"/>
              </a:spcAft>
              <a:buClr>
                <a:srgbClr val="52575F"/>
              </a:buClr>
              <a:buSzPts val="1800"/>
              <a:buNone/>
              <a:defRPr/>
            </a:lvl2pPr>
            <a:lvl3pPr lvl="2" algn="l">
              <a:lnSpc>
                <a:spcPct val="90000"/>
              </a:lnSpc>
              <a:spcBef>
                <a:spcPts val="0"/>
              </a:spcBef>
              <a:spcAft>
                <a:spcPts val="0"/>
              </a:spcAft>
              <a:buClr>
                <a:srgbClr val="52575F"/>
              </a:buClr>
              <a:buSzPts val="1800"/>
              <a:buNone/>
              <a:defRPr/>
            </a:lvl3pPr>
            <a:lvl4pPr lvl="3" algn="l">
              <a:lnSpc>
                <a:spcPct val="90000"/>
              </a:lnSpc>
              <a:spcBef>
                <a:spcPts val="0"/>
              </a:spcBef>
              <a:spcAft>
                <a:spcPts val="0"/>
              </a:spcAft>
              <a:buClr>
                <a:srgbClr val="52575F"/>
              </a:buClr>
              <a:buSzPts val="1800"/>
              <a:buNone/>
              <a:defRPr/>
            </a:lvl4pPr>
            <a:lvl5pPr lvl="4" algn="l">
              <a:lnSpc>
                <a:spcPct val="90000"/>
              </a:lnSpc>
              <a:spcBef>
                <a:spcPts val="0"/>
              </a:spcBef>
              <a:spcAft>
                <a:spcPts val="0"/>
              </a:spcAft>
              <a:buClr>
                <a:srgbClr val="52575F"/>
              </a:buClr>
              <a:buSzPts val="1800"/>
              <a:buNone/>
              <a:defRPr/>
            </a:lvl5pPr>
            <a:lvl6pPr lvl="5" algn="l">
              <a:lnSpc>
                <a:spcPct val="90000"/>
              </a:lnSpc>
              <a:spcBef>
                <a:spcPts val="0"/>
              </a:spcBef>
              <a:spcAft>
                <a:spcPts val="0"/>
              </a:spcAft>
              <a:buClr>
                <a:srgbClr val="52575F"/>
              </a:buClr>
              <a:buSzPts val="1800"/>
              <a:buNone/>
              <a:defRPr/>
            </a:lvl6pPr>
            <a:lvl7pPr lvl="6" algn="l">
              <a:lnSpc>
                <a:spcPct val="90000"/>
              </a:lnSpc>
              <a:spcBef>
                <a:spcPts val="0"/>
              </a:spcBef>
              <a:spcAft>
                <a:spcPts val="0"/>
              </a:spcAft>
              <a:buClr>
                <a:srgbClr val="52575F"/>
              </a:buClr>
              <a:buSzPts val="1800"/>
              <a:buNone/>
              <a:defRPr/>
            </a:lvl7pPr>
            <a:lvl8pPr lvl="7" algn="l">
              <a:lnSpc>
                <a:spcPct val="90000"/>
              </a:lnSpc>
              <a:spcBef>
                <a:spcPts val="0"/>
              </a:spcBef>
              <a:spcAft>
                <a:spcPts val="0"/>
              </a:spcAft>
              <a:buClr>
                <a:srgbClr val="52575F"/>
              </a:buClr>
              <a:buSzPts val="1800"/>
              <a:buNone/>
              <a:defRPr/>
            </a:lvl8pPr>
            <a:lvl9pPr lvl="8" algn="l">
              <a:lnSpc>
                <a:spcPct val="90000"/>
              </a:lnSpc>
              <a:spcBef>
                <a:spcPts val="0"/>
              </a:spcBef>
              <a:spcAft>
                <a:spcPts val="0"/>
              </a:spcAft>
              <a:buClr>
                <a:srgbClr val="52575F"/>
              </a:buClr>
              <a:buSzPts val="1800"/>
              <a:buNone/>
              <a:defRPr/>
            </a:lvl9pPr>
          </a:lstStyle>
          <a:p/>
        </p:txBody>
      </p:sp>
      <p:sp>
        <p:nvSpPr>
          <p:cNvPr id="76" name="Google Shape;76;p17"/>
          <p:cNvSpPr txBox="1"/>
          <p:nvPr>
            <p:ph idx="12" type="sldNum"/>
          </p:nvPr>
        </p:nvSpPr>
        <p:spPr>
          <a:xfrm>
            <a:off x="8541320" y="4487604"/>
            <a:ext cx="204000" cy="293400"/>
          </a:xfrm>
          <a:prstGeom prst="rect">
            <a:avLst/>
          </a:prstGeom>
          <a:noFill/>
          <a:ln>
            <a:noFill/>
          </a:ln>
        </p:spPr>
        <p:txBody>
          <a:bodyPr anchorCtr="0" anchor="b" bIns="39350" lIns="39350" spcFirstLastPara="1" rIns="39350" wrap="square" tIns="39350">
            <a:spAutoFit/>
          </a:bodyPr>
          <a:lstStyle>
            <a:lvl1pPr indent="0" lvl="0"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1pPr>
            <a:lvl2pPr indent="0" lvl="1"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2pPr>
            <a:lvl3pPr indent="0" lvl="2"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3pPr>
            <a:lvl4pPr indent="0" lvl="3"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4pPr>
            <a:lvl5pPr indent="0" lvl="4"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5pPr>
            <a:lvl6pPr indent="0" lvl="5"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6pPr>
            <a:lvl7pPr indent="0" lvl="6"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7pPr>
            <a:lvl8pPr indent="0" lvl="7"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8pPr>
            <a:lvl9pPr indent="0" lvl="8"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type="title">
  <p:cSld name="TITLE">
    <p:spTree>
      <p:nvGrpSpPr>
        <p:cNvPr id="77" name="Shape 77"/>
        <p:cNvGrpSpPr/>
        <p:nvPr/>
      </p:nvGrpSpPr>
      <p:grpSpPr>
        <a:xfrm>
          <a:off x="0" y="0"/>
          <a:ext cx="0" cy="0"/>
          <a:chOff x="0" y="0"/>
          <a:chExt cx="0" cy="0"/>
        </a:xfrm>
      </p:grpSpPr>
      <p:sp>
        <p:nvSpPr>
          <p:cNvPr id="78" name="Google Shape;78;p18"/>
          <p:cNvSpPr txBox="1"/>
          <p:nvPr>
            <p:ph idx="1" type="body"/>
          </p:nvPr>
        </p:nvSpPr>
        <p:spPr>
          <a:xfrm>
            <a:off x="727004" y="4553735"/>
            <a:ext cx="7689900" cy="241200"/>
          </a:xfrm>
          <a:prstGeom prst="rect">
            <a:avLst/>
          </a:prstGeom>
          <a:noFill/>
          <a:ln>
            <a:noFill/>
          </a:ln>
        </p:spPr>
        <p:txBody>
          <a:bodyPr anchorCtr="0" anchor="b" bIns="39350" lIns="39350" spcFirstLastPara="1" rIns="39350" wrap="square" tIns="39350">
            <a:normAutofit/>
          </a:bodyPr>
          <a:lstStyle>
            <a:lvl1pPr indent="-228600" lvl="0" marL="457200" algn="l">
              <a:lnSpc>
                <a:spcPct val="100000"/>
              </a:lnSpc>
              <a:spcBef>
                <a:spcPts val="0"/>
              </a:spcBef>
              <a:spcAft>
                <a:spcPts val="0"/>
              </a:spcAft>
              <a:buClr>
                <a:srgbClr val="52575F"/>
              </a:buClr>
              <a:buSzPts val="1600"/>
              <a:buFont typeface="Arial"/>
              <a:buNone/>
              <a:defRPr sz="1112">
                <a:latin typeface="Arial"/>
                <a:ea typeface="Arial"/>
                <a:cs typeface="Arial"/>
                <a:sym typeface="Arial"/>
              </a:defRPr>
            </a:lvl1pPr>
            <a:lvl2pPr indent="-342900" lvl="1" marL="914400" algn="l">
              <a:lnSpc>
                <a:spcPct val="100000"/>
              </a:lnSpc>
              <a:spcBef>
                <a:spcPts val="1738"/>
              </a:spcBef>
              <a:spcAft>
                <a:spcPts val="0"/>
              </a:spcAft>
              <a:buClr>
                <a:srgbClr val="52575F"/>
              </a:buClr>
              <a:buSzPts val="1800"/>
              <a:buChar char="•"/>
              <a:defRPr/>
            </a:lvl2pPr>
            <a:lvl3pPr indent="-342900" lvl="2" marL="1371600" algn="l">
              <a:lnSpc>
                <a:spcPct val="100000"/>
              </a:lnSpc>
              <a:spcBef>
                <a:spcPts val="1738"/>
              </a:spcBef>
              <a:spcAft>
                <a:spcPts val="0"/>
              </a:spcAft>
              <a:buClr>
                <a:srgbClr val="52575F"/>
              </a:buClr>
              <a:buSzPts val="1800"/>
              <a:buChar char="•"/>
              <a:defRPr/>
            </a:lvl3pPr>
            <a:lvl4pPr indent="-342900" lvl="3" marL="1828800" algn="l">
              <a:lnSpc>
                <a:spcPct val="100000"/>
              </a:lnSpc>
              <a:spcBef>
                <a:spcPts val="1738"/>
              </a:spcBef>
              <a:spcAft>
                <a:spcPts val="0"/>
              </a:spcAft>
              <a:buClr>
                <a:srgbClr val="52575F"/>
              </a:buClr>
              <a:buSzPts val="1800"/>
              <a:buChar char="•"/>
              <a:defRPr/>
            </a:lvl4pPr>
            <a:lvl5pPr indent="-342900" lvl="4" marL="2286000" algn="l">
              <a:lnSpc>
                <a:spcPct val="100000"/>
              </a:lnSpc>
              <a:spcBef>
                <a:spcPts val="1738"/>
              </a:spcBef>
              <a:spcAft>
                <a:spcPts val="0"/>
              </a:spcAft>
              <a:buClr>
                <a:srgbClr val="52575F"/>
              </a:buClr>
              <a:buSzPts val="1800"/>
              <a:buChar char="•"/>
              <a:defRPr/>
            </a:lvl5pPr>
            <a:lvl6pPr indent="-342900" lvl="5" marL="2743200" algn="l">
              <a:lnSpc>
                <a:spcPct val="100000"/>
              </a:lnSpc>
              <a:spcBef>
                <a:spcPts val="1738"/>
              </a:spcBef>
              <a:spcAft>
                <a:spcPts val="0"/>
              </a:spcAft>
              <a:buClr>
                <a:srgbClr val="52575F"/>
              </a:buClr>
              <a:buSzPts val="1800"/>
              <a:buChar char="•"/>
              <a:defRPr/>
            </a:lvl6pPr>
            <a:lvl7pPr indent="-342900" lvl="6" marL="3200400" algn="l">
              <a:lnSpc>
                <a:spcPct val="100000"/>
              </a:lnSpc>
              <a:spcBef>
                <a:spcPts val="1738"/>
              </a:spcBef>
              <a:spcAft>
                <a:spcPts val="0"/>
              </a:spcAft>
              <a:buClr>
                <a:srgbClr val="52575F"/>
              </a:buClr>
              <a:buSzPts val="1800"/>
              <a:buChar char="•"/>
              <a:defRPr/>
            </a:lvl7pPr>
            <a:lvl8pPr indent="-342900" lvl="7" marL="3657600" algn="l">
              <a:lnSpc>
                <a:spcPct val="100000"/>
              </a:lnSpc>
              <a:spcBef>
                <a:spcPts val="1738"/>
              </a:spcBef>
              <a:spcAft>
                <a:spcPts val="0"/>
              </a:spcAft>
              <a:buClr>
                <a:srgbClr val="52575F"/>
              </a:buClr>
              <a:buSzPts val="1800"/>
              <a:buChar char="•"/>
              <a:defRPr/>
            </a:lvl8pPr>
            <a:lvl9pPr indent="-342900" lvl="8" marL="4114800" algn="l">
              <a:lnSpc>
                <a:spcPct val="100000"/>
              </a:lnSpc>
              <a:spcBef>
                <a:spcPts val="1738"/>
              </a:spcBef>
              <a:spcAft>
                <a:spcPts val="0"/>
              </a:spcAft>
              <a:buClr>
                <a:srgbClr val="52575F"/>
              </a:buClr>
              <a:buSzPts val="1800"/>
              <a:buChar char="•"/>
              <a:defRPr/>
            </a:lvl9pPr>
          </a:lstStyle>
          <a:p/>
        </p:txBody>
      </p:sp>
      <p:sp>
        <p:nvSpPr>
          <p:cNvPr id="79" name="Google Shape;79;p18"/>
          <p:cNvSpPr txBox="1"/>
          <p:nvPr>
            <p:ph idx="2" type="body"/>
          </p:nvPr>
        </p:nvSpPr>
        <p:spPr>
          <a:xfrm>
            <a:off x="727004" y="2690963"/>
            <a:ext cx="7689900" cy="763500"/>
          </a:xfrm>
          <a:prstGeom prst="rect">
            <a:avLst/>
          </a:prstGeom>
          <a:noFill/>
          <a:ln>
            <a:noFill/>
          </a:ln>
        </p:spPr>
        <p:txBody>
          <a:bodyPr anchorCtr="0" anchor="t" bIns="39350" lIns="39350" spcFirstLastPara="1" rIns="39350" wrap="square" tIns="39350">
            <a:normAutofit/>
          </a:bodyPr>
          <a:lstStyle>
            <a:lvl1pPr indent="-228600" lvl="0" marL="4572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1pPr>
            <a:lvl2pPr indent="-228600" lvl="1" marL="9144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2pPr>
            <a:lvl3pPr indent="-228600" lvl="2" marL="13716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3pPr>
            <a:lvl4pPr indent="-228600" lvl="3" marL="18288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4pPr>
            <a:lvl5pPr indent="-228600" lvl="4" marL="22860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5pPr>
            <a:lvl6pPr indent="-342900" lvl="5" marL="2743200" algn="l">
              <a:lnSpc>
                <a:spcPct val="100000"/>
              </a:lnSpc>
              <a:spcBef>
                <a:spcPts val="1738"/>
              </a:spcBef>
              <a:spcAft>
                <a:spcPts val="0"/>
              </a:spcAft>
              <a:buClr>
                <a:srgbClr val="52575F"/>
              </a:buClr>
              <a:buSzPts val="1800"/>
              <a:buChar char="•"/>
              <a:defRPr/>
            </a:lvl6pPr>
            <a:lvl7pPr indent="-342900" lvl="6" marL="3200400" algn="l">
              <a:lnSpc>
                <a:spcPct val="100000"/>
              </a:lnSpc>
              <a:spcBef>
                <a:spcPts val="1738"/>
              </a:spcBef>
              <a:spcAft>
                <a:spcPts val="0"/>
              </a:spcAft>
              <a:buClr>
                <a:srgbClr val="52575F"/>
              </a:buClr>
              <a:buSzPts val="1800"/>
              <a:buChar char="•"/>
              <a:defRPr/>
            </a:lvl7pPr>
            <a:lvl8pPr indent="-342900" lvl="7" marL="3657600" algn="l">
              <a:lnSpc>
                <a:spcPct val="100000"/>
              </a:lnSpc>
              <a:spcBef>
                <a:spcPts val="1738"/>
              </a:spcBef>
              <a:spcAft>
                <a:spcPts val="0"/>
              </a:spcAft>
              <a:buClr>
                <a:srgbClr val="52575F"/>
              </a:buClr>
              <a:buSzPts val="1800"/>
              <a:buChar char="•"/>
              <a:defRPr/>
            </a:lvl8pPr>
            <a:lvl9pPr indent="-342900" lvl="8" marL="4114800" algn="l">
              <a:lnSpc>
                <a:spcPct val="100000"/>
              </a:lnSpc>
              <a:spcBef>
                <a:spcPts val="1738"/>
              </a:spcBef>
              <a:spcAft>
                <a:spcPts val="0"/>
              </a:spcAft>
              <a:buClr>
                <a:srgbClr val="52575F"/>
              </a:buClr>
              <a:buSzPts val="1800"/>
              <a:buChar char="•"/>
              <a:defRPr/>
            </a:lvl9pPr>
          </a:lstStyle>
          <a:p/>
        </p:txBody>
      </p:sp>
      <p:sp>
        <p:nvSpPr>
          <p:cNvPr id="80" name="Google Shape;80;p18"/>
          <p:cNvSpPr txBox="1"/>
          <p:nvPr>
            <p:ph type="title"/>
          </p:nvPr>
        </p:nvSpPr>
        <p:spPr>
          <a:xfrm>
            <a:off x="727004" y="977801"/>
            <a:ext cx="7689900" cy="1741200"/>
          </a:xfrm>
          <a:prstGeom prst="rect">
            <a:avLst/>
          </a:prstGeom>
          <a:noFill/>
          <a:ln>
            <a:noFill/>
          </a:ln>
        </p:spPr>
        <p:txBody>
          <a:bodyPr anchorCtr="0" anchor="b" bIns="39350" lIns="39350" spcFirstLastPara="1" rIns="39350" wrap="square" tIns="39350">
            <a:normAutofit/>
          </a:bodyPr>
          <a:lstStyle>
            <a:lvl1pPr lvl="0" algn="l">
              <a:lnSpc>
                <a:spcPct val="90000"/>
              </a:lnSpc>
              <a:spcBef>
                <a:spcPts val="0"/>
              </a:spcBef>
              <a:spcAft>
                <a:spcPts val="0"/>
              </a:spcAft>
              <a:buClr>
                <a:srgbClr val="52575F"/>
              </a:buClr>
              <a:buSzPts val="6400"/>
              <a:buFont typeface="Arial"/>
              <a:buNone/>
              <a:defRPr sz="4447"/>
            </a:lvl1pPr>
            <a:lvl2pPr lvl="1" algn="l">
              <a:lnSpc>
                <a:spcPct val="90000"/>
              </a:lnSpc>
              <a:spcBef>
                <a:spcPts val="0"/>
              </a:spcBef>
              <a:spcAft>
                <a:spcPts val="0"/>
              </a:spcAft>
              <a:buClr>
                <a:srgbClr val="52575F"/>
              </a:buClr>
              <a:buSzPts val="1800"/>
              <a:buNone/>
              <a:defRPr/>
            </a:lvl2pPr>
            <a:lvl3pPr lvl="2" algn="l">
              <a:lnSpc>
                <a:spcPct val="90000"/>
              </a:lnSpc>
              <a:spcBef>
                <a:spcPts val="0"/>
              </a:spcBef>
              <a:spcAft>
                <a:spcPts val="0"/>
              </a:spcAft>
              <a:buClr>
                <a:srgbClr val="52575F"/>
              </a:buClr>
              <a:buSzPts val="1800"/>
              <a:buNone/>
              <a:defRPr/>
            </a:lvl3pPr>
            <a:lvl4pPr lvl="3" algn="l">
              <a:lnSpc>
                <a:spcPct val="90000"/>
              </a:lnSpc>
              <a:spcBef>
                <a:spcPts val="0"/>
              </a:spcBef>
              <a:spcAft>
                <a:spcPts val="0"/>
              </a:spcAft>
              <a:buClr>
                <a:srgbClr val="52575F"/>
              </a:buClr>
              <a:buSzPts val="1800"/>
              <a:buNone/>
              <a:defRPr/>
            </a:lvl4pPr>
            <a:lvl5pPr lvl="4" algn="l">
              <a:lnSpc>
                <a:spcPct val="90000"/>
              </a:lnSpc>
              <a:spcBef>
                <a:spcPts val="0"/>
              </a:spcBef>
              <a:spcAft>
                <a:spcPts val="0"/>
              </a:spcAft>
              <a:buClr>
                <a:srgbClr val="52575F"/>
              </a:buClr>
              <a:buSzPts val="1800"/>
              <a:buNone/>
              <a:defRPr/>
            </a:lvl5pPr>
            <a:lvl6pPr lvl="5" algn="l">
              <a:lnSpc>
                <a:spcPct val="90000"/>
              </a:lnSpc>
              <a:spcBef>
                <a:spcPts val="0"/>
              </a:spcBef>
              <a:spcAft>
                <a:spcPts val="0"/>
              </a:spcAft>
              <a:buClr>
                <a:srgbClr val="52575F"/>
              </a:buClr>
              <a:buSzPts val="1800"/>
              <a:buNone/>
              <a:defRPr/>
            </a:lvl6pPr>
            <a:lvl7pPr lvl="6" algn="l">
              <a:lnSpc>
                <a:spcPct val="90000"/>
              </a:lnSpc>
              <a:spcBef>
                <a:spcPts val="0"/>
              </a:spcBef>
              <a:spcAft>
                <a:spcPts val="0"/>
              </a:spcAft>
              <a:buClr>
                <a:srgbClr val="52575F"/>
              </a:buClr>
              <a:buSzPts val="1800"/>
              <a:buNone/>
              <a:defRPr/>
            </a:lvl7pPr>
            <a:lvl8pPr lvl="7" algn="l">
              <a:lnSpc>
                <a:spcPct val="90000"/>
              </a:lnSpc>
              <a:spcBef>
                <a:spcPts val="0"/>
              </a:spcBef>
              <a:spcAft>
                <a:spcPts val="0"/>
              </a:spcAft>
              <a:buClr>
                <a:srgbClr val="52575F"/>
              </a:buClr>
              <a:buSzPts val="1800"/>
              <a:buNone/>
              <a:defRPr/>
            </a:lvl8pPr>
            <a:lvl9pPr lvl="8" algn="l">
              <a:lnSpc>
                <a:spcPct val="90000"/>
              </a:lnSpc>
              <a:spcBef>
                <a:spcPts val="0"/>
              </a:spcBef>
              <a:spcAft>
                <a:spcPts val="0"/>
              </a:spcAft>
              <a:buClr>
                <a:srgbClr val="52575F"/>
              </a:buClr>
              <a:buSzPts val="1800"/>
              <a:buNone/>
              <a:defRPr/>
            </a:lvl9pPr>
          </a:lstStyle>
          <a:p/>
        </p:txBody>
      </p:sp>
      <p:sp>
        <p:nvSpPr>
          <p:cNvPr id="81" name="Google Shape;81;p18"/>
          <p:cNvSpPr txBox="1"/>
          <p:nvPr>
            <p:ph idx="12" type="sldNum"/>
          </p:nvPr>
        </p:nvSpPr>
        <p:spPr>
          <a:xfrm>
            <a:off x="8551618" y="4487604"/>
            <a:ext cx="193800" cy="293400"/>
          </a:xfrm>
          <a:prstGeom prst="rect">
            <a:avLst/>
          </a:prstGeom>
          <a:noFill/>
          <a:ln>
            <a:noFill/>
          </a:ln>
        </p:spPr>
        <p:txBody>
          <a:bodyPr anchorCtr="0" anchor="b" bIns="39350" lIns="39350" spcFirstLastPara="1" rIns="39350" wrap="square" tIns="39350">
            <a:spAutoFit/>
          </a:bodyPr>
          <a:lstStyle>
            <a:lvl1pPr indent="0" lvl="0"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1pPr>
            <a:lvl2pPr indent="0" lvl="1"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2pPr>
            <a:lvl3pPr indent="0" lvl="2"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3pPr>
            <a:lvl4pPr indent="0" lvl="3"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4pPr>
            <a:lvl5pPr indent="0" lvl="4"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5pPr>
            <a:lvl6pPr indent="0" lvl="5"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6pPr>
            <a:lvl7pPr indent="0" lvl="6"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7pPr>
            <a:lvl8pPr indent="0" lvl="7"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8pPr>
            <a:lvl9pPr indent="0" lvl="8"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puces" type="tx">
  <p:cSld name="TITLE_AND_BODY">
    <p:spTree>
      <p:nvGrpSpPr>
        <p:cNvPr id="82" name="Shape 82"/>
        <p:cNvGrpSpPr/>
        <p:nvPr/>
      </p:nvGrpSpPr>
      <p:grpSpPr>
        <a:xfrm>
          <a:off x="0" y="0"/>
          <a:ext cx="0" cy="0"/>
          <a:chOff x="0" y="0"/>
          <a:chExt cx="0" cy="0"/>
        </a:xfrm>
      </p:grpSpPr>
      <p:sp>
        <p:nvSpPr>
          <p:cNvPr id="83" name="Google Shape;83;p19"/>
          <p:cNvSpPr txBox="1"/>
          <p:nvPr>
            <p:ph idx="1" type="body"/>
          </p:nvPr>
        </p:nvSpPr>
        <p:spPr>
          <a:xfrm>
            <a:off x="727004" y="763489"/>
            <a:ext cx="7689900" cy="354900"/>
          </a:xfrm>
          <a:prstGeom prst="rect">
            <a:avLst/>
          </a:prstGeom>
          <a:noFill/>
          <a:ln>
            <a:noFill/>
          </a:ln>
        </p:spPr>
        <p:txBody>
          <a:bodyPr anchorCtr="0" anchor="t" bIns="39350" lIns="39350" spcFirstLastPara="1" rIns="39350" wrap="square" tIns="39350">
            <a:normAutofit/>
          </a:bodyPr>
          <a:lstStyle>
            <a:lvl1pPr indent="-228600" lvl="0" marL="4572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1pPr>
            <a:lvl2pPr indent="-342900" lvl="1" marL="914400" algn="l">
              <a:lnSpc>
                <a:spcPct val="100000"/>
              </a:lnSpc>
              <a:spcBef>
                <a:spcPts val="1738"/>
              </a:spcBef>
              <a:spcAft>
                <a:spcPts val="0"/>
              </a:spcAft>
              <a:buClr>
                <a:srgbClr val="52575F"/>
              </a:buClr>
              <a:buSzPts val="1800"/>
              <a:buChar char="•"/>
              <a:defRPr/>
            </a:lvl2pPr>
            <a:lvl3pPr indent="-342900" lvl="2" marL="1371600" algn="l">
              <a:lnSpc>
                <a:spcPct val="100000"/>
              </a:lnSpc>
              <a:spcBef>
                <a:spcPts val="1738"/>
              </a:spcBef>
              <a:spcAft>
                <a:spcPts val="0"/>
              </a:spcAft>
              <a:buClr>
                <a:srgbClr val="52575F"/>
              </a:buClr>
              <a:buSzPts val="1800"/>
              <a:buChar char="•"/>
              <a:defRPr/>
            </a:lvl3pPr>
            <a:lvl4pPr indent="-342900" lvl="3" marL="1828800" algn="l">
              <a:lnSpc>
                <a:spcPct val="100000"/>
              </a:lnSpc>
              <a:spcBef>
                <a:spcPts val="1738"/>
              </a:spcBef>
              <a:spcAft>
                <a:spcPts val="0"/>
              </a:spcAft>
              <a:buClr>
                <a:srgbClr val="52575F"/>
              </a:buClr>
              <a:buSzPts val="1800"/>
              <a:buChar char="•"/>
              <a:defRPr/>
            </a:lvl4pPr>
            <a:lvl5pPr indent="-342900" lvl="4" marL="2286000" algn="l">
              <a:lnSpc>
                <a:spcPct val="100000"/>
              </a:lnSpc>
              <a:spcBef>
                <a:spcPts val="1738"/>
              </a:spcBef>
              <a:spcAft>
                <a:spcPts val="0"/>
              </a:spcAft>
              <a:buClr>
                <a:srgbClr val="52575F"/>
              </a:buClr>
              <a:buSzPts val="1800"/>
              <a:buChar char="•"/>
              <a:defRPr/>
            </a:lvl5pPr>
            <a:lvl6pPr indent="-342900" lvl="5" marL="2743200" algn="l">
              <a:lnSpc>
                <a:spcPct val="100000"/>
              </a:lnSpc>
              <a:spcBef>
                <a:spcPts val="1738"/>
              </a:spcBef>
              <a:spcAft>
                <a:spcPts val="0"/>
              </a:spcAft>
              <a:buClr>
                <a:srgbClr val="52575F"/>
              </a:buClr>
              <a:buSzPts val="1800"/>
              <a:buChar char="•"/>
              <a:defRPr/>
            </a:lvl6pPr>
            <a:lvl7pPr indent="-342900" lvl="6" marL="3200400" algn="l">
              <a:lnSpc>
                <a:spcPct val="100000"/>
              </a:lnSpc>
              <a:spcBef>
                <a:spcPts val="1738"/>
              </a:spcBef>
              <a:spcAft>
                <a:spcPts val="0"/>
              </a:spcAft>
              <a:buClr>
                <a:srgbClr val="52575F"/>
              </a:buClr>
              <a:buSzPts val="1800"/>
              <a:buChar char="•"/>
              <a:defRPr/>
            </a:lvl7pPr>
            <a:lvl8pPr indent="-342900" lvl="7" marL="3657600" algn="l">
              <a:lnSpc>
                <a:spcPct val="100000"/>
              </a:lnSpc>
              <a:spcBef>
                <a:spcPts val="1738"/>
              </a:spcBef>
              <a:spcAft>
                <a:spcPts val="0"/>
              </a:spcAft>
              <a:buClr>
                <a:srgbClr val="52575F"/>
              </a:buClr>
              <a:buSzPts val="1800"/>
              <a:buChar char="•"/>
              <a:defRPr/>
            </a:lvl8pPr>
            <a:lvl9pPr indent="-342900" lvl="8" marL="4114800" algn="l">
              <a:lnSpc>
                <a:spcPct val="100000"/>
              </a:lnSpc>
              <a:spcBef>
                <a:spcPts val="1738"/>
              </a:spcBef>
              <a:spcAft>
                <a:spcPts val="0"/>
              </a:spcAft>
              <a:buClr>
                <a:srgbClr val="52575F"/>
              </a:buClr>
              <a:buSzPts val="1800"/>
              <a:buChar char="•"/>
              <a:defRPr/>
            </a:lvl9pPr>
          </a:lstStyle>
          <a:p/>
        </p:txBody>
      </p:sp>
      <p:sp>
        <p:nvSpPr>
          <p:cNvPr id="84" name="Google Shape;84;p19"/>
          <p:cNvSpPr txBox="1"/>
          <p:nvPr>
            <p:ph type="title"/>
          </p:nvPr>
        </p:nvSpPr>
        <p:spPr>
          <a:xfrm>
            <a:off x="727004" y="200921"/>
            <a:ext cx="7689900" cy="602700"/>
          </a:xfrm>
          <a:prstGeom prst="rect">
            <a:avLst/>
          </a:prstGeom>
          <a:noFill/>
          <a:ln>
            <a:noFill/>
          </a:ln>
        </p:spPr>
        <p:txBody>
          <a:bodyPr anchorCtr="0" anchor="t" bIns="39350" lIns="39350" spcFirstLastPara="1" rIns="39350" wrap="square" tIns="39350">
            <a:normAutofit/>
          </a:bodyPr>
          <a:lstStyle>
            <a:lvl1pPr lvl="0" algn="l">
              <a:lnSpc>
                <a:spcPct val="90000"/>
              </a:lnSpc>
              <a:spcBef>
                <a:spcPts val="0"/>
              </a:spcBef>
              <a:spcAft>
                <a:spcPts val="0"/>
              </a:spcAft>
              <a:buClr>
                <a:srgbClr val="52575F"/>
              </a:buClr>
              <a:buSzPts val="1800"/>
              <a:buNone/>
              <a:defRPr/>
            </a:lvl1pPr>
            <a:lvl2pPr lvl="1" algn="l">
              <a:lnSpc>
                <a:spcPct val="90000"/>
              </a:lnSpc>
              <a:spcBef>
                <a:spcPts val="0"/>
              </a:spcBef>
              <a:spcAft>
                <a:spcPts val="0"/>
              </a:spcAft>
              <a:buClr>
                <a:srgbClr val="52575F"/>
              </a:buClr>
              <a:buSzPts val="1800"/>
              <a:buNone/>
              <a:defRPr/>
            </a:lvl2pPr>
            <a:lvl3pPr lvl="2" algn="l">
              <a:lnSpc>
                <a:spcPct val="90000"/>
              </a:lnSpc>
              <a:spcBef>
                <a:spcPts val="0"/>
              </a:spcBef>
              <a:spcAft>
                <a:spcPts val="0"/>
              </a:spcAft>
              <a:buClr>
                <a:srgbClr val="52575F"/>
              </a:buClr>
              <a:buSzPts val="1800"/>
              <a:buNone/>
              <a:defRPr/>
            </a:lvl3pPr>
            <a:lvl4pPr lvl="3" algn="l">
              <a:lnSpc>
                <a:spcPct val="90000"/>
              </a:lnSpc>
              <a:spcBef>
                <a:spcPts val="0"/>
              </a:spcBef>
              <a:spcAft>
                <a:spcPts val="0"/>
              </a:spcAft>
              <a:buClr>
                <a:srgbClr val="52575F"/>
              </a:buClr>
              <a:buSzPts val="1800"/>
              <a:buNone/>
              <a:defRPr/>
            </a:lvl4pPr>
            <a:lvl5pPr lvl="4" algn="l">
              <a:lnSpc>
                <a:spcPct val="90000"/>
              </a:lnSpc>
              <a:spcBef>
                <a:spcPts val="0"/>
              </a:spcBef>
              <a:spcAft>
                <a:spcPts val="0"/>
              </a:spcAft>
              <a:buClr>
                <a:srgbClr val="52575F"/>
              </a:buClr>
              <a:buSzPts val="1800"/>
              <a:buNone/>
              <a:defRPr/>
            </a:lvl5pPr>
            <a:lvl6pPr lvl="5" algn="l">
              <a:lnSpc>
                <a:spcPct val="90000"/>
              </a:lnSpc>
              <a:spcBef>
                <a:spcPts val="0"/>
              </a:spcBef>
              <a:spcAft>
                <a:spcPts val="0"/>
              </a:spcAft>
              <a:buClr>
                <a:srgbClr val="52575F"/>
              </a:buClr>
              <a:buSzPts val="1800"/>
              <a:buNone/>
              <a:defRPr/>
            </a:lvl6pPr>
            <a:lvl7pPr lvl="6" algn="l">
              <a:lnSpc>
                <a:spcPct val="90000"/>
              </a:lnSpc>
              <a:spcBef>
                <a:spcPts val="0"/>
              </a:spcBef>
              <a:spcAft>
                <a:spcPts val="0"/>
              </a:spcAft>
              <a:buClr>
                <a:srgbClr val="52575F"/>
              </a:buClr>
              <a:buSzPts val="1800"/>
              <a:buNone/>
              <a:defRPr/>
            </a:lvl7pPr>
            <a:lvl8pPr lvl="7" algn="l">
              <a:lnSpc>
                <a:spcPct val="90000"/>
              </a:lnSpc>
              <a:spcBef>
                <a:spcPts val="0"/>
              </a:spcBef>
              <a:spcAft>
                <a:spcPts val="0"/>
              </a:spcAft>
              <a:buClr>
                <a:srgbClr val="52575F"/>
              </a:buClr>
              <a:buSzPts val="1800"/>
              <a:buNone/>
              <a:defRPr/>
            </a:lvl8pPr>
            <a:lvl9pPr lvl="8" algn="l">
              <a:lnSpc>
                <a:spcPct val="90000"/>
              </a:lnSpc>
              <a:spcBef>
                <a:spcPts val="0"/>
              </a:spcBef>
              <a:spcAft>
                <a:spcPts val="0"/>
              </a:spcAft>
              <a:buClr>
                <a:srgbClr val="52575F"/>
              </a:buClr>
              <a:buSzPts val="1800"/>
              <a:buNone/>
              <a:defRPr/>
            </a:lvl9pPr>
          </a:lstStyle>
          <a:p/>
        </p:txBody>
      </p:sp>
      <p:sp>
        <p:nvSpPr>
          <p:cNvPr id="85" name="Google Shape;85;p19"/>
          <p:cNvSpPr txBox="1"/>
          <p:nvPr>
            <p:ph idx="2" type="body"/>
          </p:nvPr>
        </p:nvSpPr>
        <p:spPr>
          <a:xfrm>
            <a:off x="727004" y="1600646"/>
            <a:ext cx="7689900" cy="3174600"/>
          </a:xfrm>
          <a:prstGeom prst="rect">
            <a:avLst/>
          </a:prstGeom>
          <a:noFill/>
          <a:ln>
            <a:noFill/>
          </a:ln>
        </p:spPr>
        <p:txBody>
          <a:bodyPr anchorCtr="0" anchor="t" bIns="39350" lIns="39350" spcFirstLastPara="1" rIns="39350" wrap="square" tIns="39350">
            <a:normAutofit/>
          </a:bodyPr>
          <a:lstStyle>
            <a:lvl1pPr indent="-342900" lvl="0" marL="457200" algn="l">
              <a:lnSpc>
                <a:spcPct val="100000"/>
              </a:lnSpc>
              <a:spcBef>
                <a:spcPts val="1738"/>
              </a:spcBef>
              <a:spcAft>
                <a:spcPts val="0"/>
              </a:spcAft>
              <a:buClr>
                <a:srgbClr val="52575F"/>
              </a:buClr>
              <a:buSzPts val="1800"/>
              <a:buChar char="•"/>
              <a:defRPr/>
            </a:lvl1pPr>
            <a:lvl2pPr indent="-342900" lvl="1" marL="914400" algn="l">
              <a:lnSpc>
                <a:spcPct val="100000"/>
              </a:lnSpc>
              <a:spcBef>
                <a:spcPts val="1738"/>
              </a:spcBef>
              <a:spcAft>
                <a:spcPts val="0"/>
              </a:spcAft>
              <a:buClr>
                <a:srgbClr val="52575F"/>
              </a:buClr>
              <a:buSzPts val="1800"/>
              <a:buChar char="•"/>
              <a:defRPr/>
            </a:lvl2pPr>
            <a:lvl3pPr indent="-342900" lvl="2" marL="1371600" algn="l">
              <a:lnSpc>
                <a:spcPct val="100000"/>
              </a:lnSpc>
              <a:spcBef>
                <a:spcPts val="1738"/>
              </a:spcBef>
              <a:spcAft>
                <a:spcPts val="0"/>
              </a:spcAft>
              <a:buClr>
                <a:srgbClr val="52575F"/>
              </a:buClr>
              <a:buSzPts val="1800"/>
              <a:buChar char="•"/>
              <a:defRPr/>
            </a:lvl3pPr>
            <a:lvl4pPr indent="-342900" lvl="3" marL="1828800" algn="l">
              <a:lnSpc>
                <a:spcPct val="100000"/>
              </a:lnSpc>
              <a:spcBef>
                <a:spcPts val="1738"/>
              </a:spcBef>
              <a:spcAft>
                <a:spcPts val="0"/>
              </a:spcAft>
              <a:buClr>
                <a:srgbClr val="52575F"/>
              </a:buClr>
              <a:buSzPts val="1800"/>
              <a:buChar char="•"/>
              <a:defRPr/>
            </a:lvl4pPr>
            <a:lvl5pPr indent="-342900" lvl="4" marL="2286000" algn="l">
              <a:lnSpc>
                <a:spcPct val="100000"/>
              </a:lnSpc>
              <a:spcBef>
                <a:spcPts val="1738"/>
              </a:spcBef>
              <a:spcAft>
                <a:spcPts val="0"/>
              </a:spcAft>
              <a:buClr>
                <a:srgbClr val="52575F"/>
              </a:buClr>
              <a:buSzPts val="1800"/>
              <a:buChar char="•"/>
              <a:defRPr/>
            </a:lvl5pPr>
            <a:lvl6pPr indent="-342900" lvl="5" marL="2743200" algn="l">
              <a:lnSpc>
                <a:spcPct val="100000"/>
              </a:lnSpc>
              <a:spcBef>
                <a:spcPts val="1738"/>
              </a:spcBef>
              <a:spcAft>
                <a:spcPts val="0"/>
              </a:spcAft>
              <a:buClr>
                <a:srgbClr val="52575F"/>
              </a:buClr>
              <a:buSzPts val="1800"/>
              <a:buChar char="•"/>
              <a:defRPr/>
            </a:lvl6pPr>
            <a:lvl7pPr indent="-342900" lvl="6" marL="3200400" algn="l">
              <a:lnSpc>
                <a:spcPct val="100000"/>
              </a:lnSpc>
              <a:spcBef>
                <a:spcPts val="1738"/>
              </a:spcBef>
              <a:spcAft>
                <a:spcPts val="0"/>
              </a:spcAft>
              <a:buClr>
                <a:srgbClr val="52575F"/>
              </a:buClr>
              <a:buSzPts val="1800"/>
              <a:buChar char="•"/>
              <a:defRPr/>
            </a:lvl7pPr>
            <a:lvl8pPr indent="-342900" lvl="7" marL="3657600" algn="l">
              <a:lnSpc>
                <a:spcPct val="100000"/>
              </a:lnSpc>
              <a:spcBef>
                <a:spcPts val="1738"/>
              </a:spcBef>
              <a:spcAft>
                <a:spcPts val="0"/>
              </a:spcAft>
              <a:buClr>
                <a:srgbClr val="52575F"/>
              </a:buClr>
              <a:buSzPts val="1800"/>
              <a:buChar char="•"/>
              <a:defRPr/>
            </a:lvl8pPr>
            <a:lvl9pPr indent="-342900" lvl="8" marL="4114800" algn="l">
              <a:lnSpc>
                <a:spcPct val="100000"/>
              </a:lnSpc>
              <a:spcBef>
                <a:spcPts val="1738"/>
              </a:spcBef>
              <a:spcAft>
                <a:spcPts val="0"/>
              </a:spcAft>
              <a:buClr>
                <a:srgbClr val="52575F"/>
              </a:buClr>
              <a:buSzPts val="1800"/>
              <a:buChar char="•"/>
              <a:defRPr/>
            </a:lvl9pPr>
          </a:lstStyle>
          <a:p/>
        </p:txBody>
      </p:sp>
      <p:sp>
        <p:nvSpPr>
          <p:cNvPr id="86" name="Google Shape;86;p19"/>
          <p:cNvSpPr txBox="1"/>
          <p:nvPr>
            <p:ph idx="12" type="sldNum"/>
          </p:nvPr>
        </p:nvSpPr>
        <p:spPr>
          <a:xfrm>
            <a:off x="8551615" y="4487604"/>
            <a:ext cx="193500" cy="293400"/>
          </a:xfrm>
          <a:prstGeom prst="rect">
            <a:avLst/>
          </a:prstGeom>
          <a:noFill/>
          <a:ln>
            <a:noFill/>
          </a:ln>
        </p:spPr>
        <p:txBody>
          <a:bodyPr anchorCtr="0" anchor="b" bIns="39350" lIns="39350" spcFirstLastPara="1" rIns="39350" wrap="square" tIns="39350">
            <a:spAutoFit/>
          </a:bodyPr>
          <a:lstStyle>
            <a:lvl1pPr indent="0" lvl="0"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1pPr>
            <a:lvl2pPr indent="0" lvl="1"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2pPr>
            <a:lvl3pPr indent="0" lvl="2"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3pPr>
            <a:lvl4pPr indent="0" lvl="3"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4pPr>
            <a:lvl5pPr indent="0" lvl="4"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5pPr>
            <a:lvl6pPr indent="0" lvl="5"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6pPr>
            <a:lvl7pPr indent="0" lvl="6"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7pPr>
            <a:lvl8pPr indent="0" lvl="7"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8pPr>
            <a:lvl9pPr indent="0" lvl="8"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erge">
  <p:cSld name="Vierge">
    <p:spTree>
      <p:nvGrpSpPr>
        <p:cNvPr id="87" name="Shape 87"/>
        <p:cNvGrpSpPr/>
        <p:nvPr/>
      </p:nvGrpSpPr>
      <p:grpSpPr>
        <a:xfrm>
          <a:off x="0" y="0"/>
          <a:ext cx="0" cy="0"/>
          <a:chOff x="0" y="0"/>
          <a:chExt cx="0" cy="0"/>
        </a:xfrm>
      </p:grpSpPr>
      <p:sp>
        <p:nvSpPr>
          <p:cNvPr id="88" name="Google Shape;88;p20"/>
          <p:cNvSpPr txBox="1"/>
          <p:nvPr>
            <p:ph idx="12" type="sldNum"/>
          </p:nvPr>
        </p:nvSpPr>
        <p:spPr>
          <a:xfrm>
            <a:off x="8541320" y="4487604"/>
            <a:ext cx="204000" cy="293400"/>
          </a:xfrm>
          <a:prstGeom prst="rect">
            <a:avLst/>
          </a:prstGeom>
          <a:noFill/>
          <a:ln>
            <a:noFill/>
          </a:ln>
        </p:spPr>
        <p:txBody>
          <a:bodyPr anchorCtr="0" anchor="b" bIns="39350" lIns="39350" spcFirstLastPara="1" rIns="39350" wrap="square" tIns="39350">
            <a:spAutoFit/>
          </a:bodyPr>
          <a:lstStyle>
            <a:lvl1pPr indent="0" lvl="0"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1pPr>
            <a:lvl2pPr indent="0" lvl="1"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2pPr>
            <a:lvl3pPr indent="0" lvl="2"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3pPr>
            <a:lvl4pPr indent="0" lvl="3"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4pPr>
            <a:lvl5pPr indent="0" lvl="4"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5pPr>
            <a:lvl6pPr indent="0" lvl="5"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6pPr>
            <a:lvl7pPr indent="0" lvl="6"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7pPr>
            <a:lvl8pPr indent="0" lvl="7"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8pPr>
            <a:lvl9pPr indent="0" lvl="8"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type="title">
  <p:cSld name="TITLE">
    <p:spTree>
      <p:nvGrpSpPr>
        <p:cNvPr id="14" name="Shape 14"/>
        <p:cNvGrpSpPr/>
        <p:nvPr/>
      </p:nvGrpSpPr>
      <p:grpSpPr>
        <a:xfrm>
          <a:off x="0" y="0"/>
          <a:ext cx="0" cy="0"/>
          <a:chOff x="0" y="0"/>
          <a:chExt cx="0" cy="0"/>
        </a:xfrm>
      </p:grpSpPr>
      <p:sp>
        <p:nvSpPr>
          <p:cNvPr id="15" name="Google Shape;15;p3"/>
          <p:cNvSpPr txBox="1"/>
          <p:nvPr>
            <p:ph idx="1" type="body"/>
          </p:nvPr>
        </p:nvSpPr>
        <p:spPr>
          <a:xfrm>
            <a:off x="727004" y="4553735"/>
            <a:ext cx="7689995" cy="241103"/>
          </a:xfrm>
          <a:prstGeom prst="rect">
            <a:avLst/>
          </a:prstGeom>
          <a:noFill/>
          <a:ln>
            <a:noFill/>
          </a:ln>
        </p:spPr>
        <p:txBody>
          <a:bodyPr anchorCtr="0" anchor="b" bIns="39350" lIns="39350" spcFirstLastPara="1" rIns="39350" wrap="square" tIns="39350">
            <a:normAutofit/>
          </a:bodyPr>
          <a:lstStyle>
            <a:lvl1pPr indent="-228600" lvl="0" marL="457200" algn="l">
              <a:lnSpc>
                <a:spcPct val="100000"/>
              </a:lnSpc>
              <a:spcBef>
                <a:spcPts val="0"/>
              </a:spcBef>
              <a:spcAft>
                <a:spcPts val="0"/>
              </a:spcAft>
              <a:buClr>
                <a:srgbClr val="52575F"/>
              </a:buClr>
              <a:buSzPts val="1600"/>
              <a:buFont typeface="Arial"/>
              <a:buNone/>
              <a:defRPr sz="1112">
                <a:latin typeface="Arial"/>
                <a:ea typeface="Arial"/>
                <a:cs typeface="Arial"/>
                <a:sym typeface="Arial"/>
              </a:defRPr>
            </a:lvl1pPr>
            <a:lvl2pPr indent="-342900" lvl="1" marL="914400" algn="l">
              <a:lnSpc>
                <a:spcPct val="100000"/>
              </a:lnSpc>
              <a:spcBef>
                <a:spcPts val="1738"/>
              </a:spcBef>
              <a:spcAft>
                <a:spcPts val="0"/>
              </a:spcAft>
              <a:buClr>
                <a:srgbClr val="52575F"/>
              </a:buClr>
              <a:buSzPts val="1800"/>
              <a:buChar char="•"/>
              <a:defRPr/>
            </a:lvl2pPr>
            <a:lvl3pPr indent="-342900" lvl="2" marL="1371600" algn="l">
              <a:lnSpc>
                <a:spcPct val="100000"/>
              </a:lnSpc>
              <a:spcBef>
                <a:spcPts val="1738"/>
              </a:spcBef>
              <a:spcAft>
                <a:spcPts val="0"/>
              </a:spcAft>
              <a:buClr>
                <a:srgbClr val="52575F"/>
              </a:buClr>
              <a:buSzPts val="1800"/>
              <a:buChar char="•"/>
              <a:defRPr/>
            </a:lvl3pPr>
            <a:lvl4pPr indent="-342900" lvl="3" marL="1828800" algn="l">
              <a:lnSpc>
                <a:spcPct val="100000"/>
              </a:lnSpc>
              <a:spcBef>
                <a:spcPts val="1738"/>
              </a:spcBef>
              <a:spcAft>
                <a:spcPts val="0"/>
              </a:spcAft>
              <a:buClr>
                <a:srgbClr val="52575F"/>
              </a:buClr>
              <a:buSzPts val="1800"/>
              <a:buChar char="•"/>
              <a:defRPr/>
            </a:lvl4pPr>
            <a:lvl5pPr indent="-342900" lvl="4" marL="2286000" algn="l">
              <a:lnSpc>
                <a:spcPct val="100000"/>
              </a:lnSpc>
              <a:spcBef>
                <a:spcPts val="1738"/>
              </a:spcBef>
              <a:spcAft>
                <a:spcPts val="0"/>
              </a:spcAft>
              <a:buClr>
                <a:srgbClr val="52575F"/>
              </a:buClr>
              <a:buSzPts val="1800"/>
              <a:buChar char="•"/>
              <a:defRPr/>
            </a:lvl5pPr>
            <a:lvl6pPr indent="-342900" lvl="5" marL="2743200" algn="l">
              <a:lnSpc>
                <a:spcPct val="100000"/>
              </a:lnSpc>
              <a:spcBef>
                <a:spcPts val="1738"/>
              </a:spcBef>
              <a:spcAft>
                <a:spcPts val="0"/>
              </a:spcAft>
              <a:buClr>
                <a:srgbClr val="52575F"/>
              </a:buClr>
              <a:buSzPts val="1800"/>
              <a:buChar char="•"/>
              <a:defRPr/>
            </a:lvl6pPr>
            <a:lvl7pPr indent="-342900" lvl="6" marL="3200400" algn="l">
              <a:lnSpc>
                <a:spcPct val="100000"/>
              </a:lnSpc>
              <a:spcBef>
                <a:spcPts val="1738"/>
              </a:spcBef>
              <a:spcAft>
                <a:spcPts val="0"/>
              </a:spcAft>
              <a:buClr>
                <a:srgbClr val="52575F"/>
              </a:buClr>
              <a:buSzPts val="1800"/>
              <a:buChar char="•"/>
              <a:defRPr/>
            </a:lvl7pPr>
            <a:lvl8pPr indent="-342900" lvl="7" marL="3657600" algn="l">
              <a:lnSpc>
                <a:spcPct val="100000"/>
              </a:lnSpc>
              <a:spcBef>
                <a:spcPts val="1738"/>
              </a:spcBef>
              <a:spcAft>
                <a:spcPts val="0"/>
              </a:spcAft>
              <a:buClr>
                <a:srgbClr val="52575F"/>
              </a:buClr>
              <a:buSzPts val="1800"/>
              <a:buChar char="•"/>
              <a:defRPr/>
            </a:lvl8pPr>
            <a:lvl9pPr indent="-342900" lvl="8" marL="4114800" algn="l">
              <a:lnSpc>
                <a:spcPct val="100000"/>
              </a:lnSpc>
              <a:spcBef>
                <a:spcPts val="1738"/>
              </a:spcBef>
              <a:spcAft>
                <a:spcPts val="0"/>
              </a:spcAft>
              <a:buClr>
                <a:srgbClr val="52575F"/>
              </a:buClr>
              <a:buSzPts val="1800"/>
              <a:buChar char="•"/>
              <a:defRPr/>
            </a:lvl9pPr>
          </a:lstStyle>
          <a:p/>
        </p:txBody>
      </p:sp>
      <p:sp>
        <p:nvSpPr>
          <p:cNvPr id="16" name="Google Shape;16;p3"/>
          <p:cNvSpPr txBox="1"/>
          <p:nvPr>
            <p:ph idx="2" type="body"/>
          </p:nvPr>
        </p:nvSpPr>
        <p:spPr>
          <a:xfrm>
            <a:off x="727004" y="2690963"/>
            <a:ext cx="7689995" cy="763489"/>
          </a:xfrm>
          <a:prstGeom prst="rect">
            <a:avLst/>
          </a:prstGeom>
          <a:noFill/>
          <a:ln>
            <a:noFill/>
          </a:ln>
        </p:spPr>
        <p:txBody>
          <a:bodyPr anchorCtr="0" anchor="t" bIns="39350" lIns="39350" spcFirstLastPara="1" rIns="39350" wrap="square" tIns="39350">
            <a:normAutofit/>
          </a:bodyPr>
          <a:lstStyle>
            <a:lvl1pPr indent="-228600" lvl="0" marL="4572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1pPr>
            <a:lvl2pPr indent="-228600" lvl="1" marL="9144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2pPr>
            <a:lvl3pPr indent="-228600" lvl="2" marL="13716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3pPr>
            <a:lvl4pPr indent="-228600" lvl="3" marL="18288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4pPr>
            <a:lvl5pPr indent="-228600" lvl="4" marL="22860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5pPr>
            <a:lvl6pPr indent="-342900" lvl="5" marL="2743200" algn="l">
              <a:lnSpc>
                <a:spcPct val="100000"/>
              </a:lnSpc>
              <a:spcBef>
                <a:spcPts val="1738"/>
              </a:spcBef>
              <a:spcAft>
                <a:spcPts val="0"/>
              </a:spcAft>
              <a:buClr>
                <a:srgbClr val="52575F"/>
              </a:buClr>
              <a:buSzPts val="1800"/>
              <a:buChar char="•"/>
              <a:defRPr/>
            </a:lvl6pPr>
            <a:lvl7pPr indent="-342900" lvl="6" marL="3200400" algn="l">
              <a:lnSpc>
                <a:spcPct val="100000"/>
              </a:lnSpc>
              <a:spcBef>
                <a:spcPts val="1738"/>
              </a:spcBef>
              <a:spcAft>
                <a:spcPts val="0"/>
              </a:spcAft>
              <a:buClr>
                <a:srgbClr val="52575F"/>
              </a:buClr>
              <a:buSzPts val="1800"/>
              <a:buChar char="•"/>
              <a:defRPr/>
            </a:lvl7pPr>
            <a:lvl8pPr indent="-342900" lvl="7" marL="3657600" algn="l">
              <a:lnSpc>
                <a:spcPct val="100000"/>
              </a:lnSpc>
              <a:spcBef>
                <a:spcPts val="1738"/>
              </a:spcBef>
              <a:spcAft>
                <a:spcPts val="0"/>
              </a:spcAft>
              <a:buClr>
                <a:srgbClr val="52575F"/>
              </a:buClr>
              <a:buSzPts val="1800"/>
              <a:buChar char="•"/>
              <a:defRPr/>
            </a:lvl8pPr>
            <a:lvl9pPr indent="-342900" lvl="8" marL="4114800" algn="l">
              <a:lnSpc>
                <a:spcPct val="100000"/>
              </a:lnSpc>
              <a:spcBef>
                <a:spcPts val="1738"/>
              </a:spcBef>
              <a:spcAft>
                <a:spcPts val="0"/>
              </a:spcAft>
              <a:buClr>
                <a:srgbClr val="52575F"/>
              </a:buClr>
              <a:buSzPts val="1800"/>
              <a:buChar char="•"/>
              <a:defRPr/>
            </a:lvl9pPr>
          </a:lstStyle>
          <a:p/>
        </p:txBody>
      </p:sp>
      <p:sp>
        <p:nvSpPr>
          <p:cNvPr id="17" name="Google Shape;17;p3"/>
          <p:cNvSpPr txBox="1"/>
          <p:nvPr>
            <p:ph type="title"/>
          </p:nvPr>
        </p:nvSpPr>
        <p:spPr>
          <a:xfrm>
            <a:off x="727004" y="977801"/>
            <a:ext cx="7689995" cy="1741290"/>
          </a:xfrm>
          <a:prstGeom prst="rect">
            <a:avLst/>
          </a:prstGeom>
          <a:noFill/>
          <a:ln>
            <a:noFill/>
          </a:ln>
        </p:spPr>
        <p:txBody>
          <a:bodyPr anchorCtr="0" anchor="b" bIns="39350" lIns="39350" spcFirstLastPara="1" rIns="39350" wrap="square" tIns="39350">
            <a:normAutofit/>
          </a:bodyPr>
          <a:lstStyle>
            <a:lvl1pPr lvl="0" algn="l">
              <a:lnSpc>
                <a:spcPct val="90000"/>
              </a:lnSpc>
              <a:spcBef>
                <a:spcPts val="0"/>
              </a:spcBef>
              <a:spcAft>
                <a:spcPts val="0"/>
              </a:spcAft>
              <a:buClr>
                <a:srgbClr val="52575F"/>
              </a:buClr>
              <a:buSzPts val="6400"/>
              <a:buFont typeface="Arial"/>
              <a:buNone/>
              <a:defRPr sz="4447"/>
            </a:lvl1pPr>
            <a:lvl2pPr lvl="1" algn="l">
              <a:lnSpc>
                <a:spcPct val="90000"/>
              </a:lnSpc>
              <a:spcBef>
                <a:spcPts val="0"/>
              </a:spcBef>
              <a:spcAft>
                <a:spcPts val="0"/>
              </a:spcAft>
              <a:buClr>
                <a:srgbClr val="52575F"/>
              </a:buClr>
              <a:buSzPts val="1800"/>
              <a:buNone/>
              <a:defRPr/>
            </a:lvl2pPr>
            <a:lvl3pPr lvl="2" algn="l">
              <a:lnSpc>
                <a:spcPct val="90000"/>
              </a:lnSpc>
              <a:spcBef>
                <a:spcPts val="0"/>
              </a:spcBef>
              <a:spcAft>
                <a:spcPts val="0"/>
              </a:spcAft>
              <a:buClr>
                <a:srgbClr val="52575F"/>
              </a:buClr>
              <a:buSzPts val="1800"/>
              <a:buNone/>
              <a:defRPr/>
            </a:lvl3pPr>
            <a:lvl4pPr lvl="3" algn="l">
              <a:lnSpc>
                <a:spcPct val="90000"/>
              </a:lnSpc>
              <a:spcBef>
                <a:spcPts val="0"/>
              </a:spcBef>
              <a:spcAft>
                <a:spcPts val="0"/>
              </a:spcAft>
              <a:buClr>
                <a:srgbClr val="52575F"/>
              </a:buClr>
              <a:buSzPts val="1800"/>
              <a:buNone/>
              <a:defRPr/>
            </a:lvl4pPr>
            <a:lvl5pPr lvl="4" algn="l">
              <a:lnSpc>
                <a:spcPct val="90000"/>
              </a:lnSpc>
              <a:spcBef>
                <a:spcPts val="0"/>
              </a:spcBef>
              <a:spcAft>
                <a:spcPts val="0"/>
              </a:spcAft>
              <a:buClr>
                <a:srgbClr val="52575F"/>
              </a:buClr>
              <a:buSzPts val="1800"/>
              <a:buNone/>
              <a:defRPr/>
            </a:lvl5pPr>
            <a:lvl6pPr lvl="5" algn="l">
              <a:lnSpc>
                <a:spcPct val="90000"/>
              </a:lnSpc>
              <a:spcBef>
                <a:spcPts val="0"/>
              </a:spcBef>
              <a:spcAft>
                <a:spcPts val="0"/>
              </a:spcAft>
              <a:buClr>
                <a:srgbClr val="52575F"/>
              </a:buClr>
              <a:buSzPts val="1800"/>
              <a:buNone/>
              <a:defRPr/>
            </a:lvl6pPr>
            <a:lvl7pPr lvl="6" algn="l">
              <a:lnSpc>
                <a:spcPct val="90000"/>
              </a:lnSpc>
              <a:spcBef>
                <a:spcPts val="0"/>
              </a:spcBef>
              <a:spcAft>
                <a:spcPts val="0"/>
              </a:spcAft>
              <a:buClr>
                <a:srgbClr val="52575F"/>
              </a:buClr>
              <a:buSzPts val="1800"/>
              <a:buNone/>
              <a:defRPr/>
            </a:lvl7pPr>
            <a:lvl8pPr lvl="7" algn="l">
              <a:lnSpc>
                <a:spcPct val="90000"/>
              </a:lnSpc>
              <a:spcBef>
                <a:spcPts val="0"/>
              </a:spcBef>
              <a:spcAft>
                <a:spcPts val="0"/>
              </a:spcAft>
              <a:buClr>
                <a:srgbClr val="52575F"/>
              </a:buClr>
              <a:buSzPts val="1800"/>
              <a:buNone/>
              <a:defRPr/>
            </a:lvl8pPr>
            <a:lvl9pPr lvl="8" algn="l">
              <a:lnSpc>
                <a:spcPct val="90000"/>
              </a:lnSpc>
              <a:spcBef>
                <a:spcPts val="0"/>
              </a:spcBef>
              <a:spcAft>
                <a:spcPts val="0"/>
              </a:spcAft>
              <a:buClr>
                <a:srgbClr val="52575F"/>
              </a:buClr>
              <a:buSzPts val="1800"/>
              <a:buNone/>
              <a:defRPr/>
            </a:lvl9pPr>
          </a:lstStyle>
          <a:p/>
        </p:txBody>
      </p:sp>
      <p:sp>
        <p:nvSpPr>
          <p:cNvPr id="18" name="Google Shape;18;p3"/>
          <p:cNvSpPr txBox="1"/>
          <p:nvPr>
            <p:ph idx="12" type="sldNum"/>
          </p:nvPr>
        </p:nvSpPr>
        <p:spPr>
          <a:xfrm>
            <a:off x="8551618" y="4487604"/>
            <a:ext cx="193849" cy="293373"/>
          </a:xfrm>
          <a:prstGeom prst="rect">
            <a:avLst/>
          </a:prstGeom>
          <a:noFill/>
          <a:ln>
            <a:noFill/>
          </a:ln>
        </p:spPr>
        <p:txBody>
          <a:bodyPr anchorCtr="0" anchor="b" bIns="39350" lIns="39350" spcFirstLastPara="1" rIns="39350" wrap="square" tIns="39350">
            <a:spAutoFit/>
          </a:bodyPr>
          <a:lstStyle>
            <a:lvl1pPr indent="0" lvl="0"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1pPr>
            <a:lvl2pPr indent="0" lvl="1"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2pPr>
            <a:lvl3pPr indent="0" lvl="2"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3pPr>
            <a:lvl4pPr indent="0" lvl="3"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4pPr>
            <a:lvl5pPr indent="0" lvl="4"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5pPr>
            <a:lvl6pPr indent="0" lvl="5"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6pPr>
            <a:lvl7pPr indent="0" lvl="6"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7pPr>
            <a:lvl8pPr indent="0" lvl="7"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8pPr>
            <a:lvl9pPr indent="0" lvl="8"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puces" type="tx">
  <p:cSld name="TITLE_AND_BODY">
    <p:spTree>
      <p:nvGrpSpPr>
        <p:cNvPr id="19" name="Shape 19"/>
        <p:cNvGrpSpPr/>
        <p:nvPr/>
      </p:nvGrpSpPr>
      <p:grpSpPr>
        <a:xfrm>
          <a:off x="0" y="0"/>
          <a:ext cx="0" cy="0"/>
          <a:chOff x="0" y="0"/>
          <a:chExt cx="0" cy="0"/>
        </a:xfrm>
      </p:grpSpPr>
      <p:sp>
        <p:nvSpPr>
          <p:cNvPr id="20" name="Google Shape;20;p4"/>
          <p:cNvSpPr txBox="1"/>
          <p:nvPr>
            <p:ph idx="1" type="body"/>
          </p:nvPr>
        </p:nvSpPr>
        <p:spPr>
          <a:xfrm>
            <a:off x="727004" y="763489"/>
            <a:ext cx="7689995" cy="354956"/>
          </a:xfrm>
          <a:prstGeom prst="rect">
            <a:avLst/>
          </a:prstGeom>
          <a:noFill/>
          <a:ln>
            <a:noFill/>
          </a:ln>
        </p:spPr>
        <p:txBody>
          <a:bodyPr anchorCtr="0" anchor="t" bIns="39350" lIns="39350" spcFirstLastPara="1" rIns="39350" wrap="square" tIns="39350">
            <a:normAutofit/>
          </a:bodyPr>
          <a:lstStyle>
            <a:lvl1pPr indent="-228600" lvl="0" marL="4572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1pPr>
            <a:lvl2pPr indent="-342900" lvl="1" marL="914400" algn="l">
              <a:lnSpc>
                <a:spcPct val="100000"/>
              </a:lnSpc>
              <a:spcBef>
                <a:spcPts val="1738"/>
              </a:spcBef>
              <a:spcAft>
                <a:spcPts val="0"/>
              </a:spcAft>
              <a:buClr>
                <a:srgbClr val="52575F"/>
              </a:buClr>
              <a:buSzPts val="1800"/>
              <a:buChar char="•"/>
              <a:defRPr/>
            </a:lvl2pPr>
            <a:lvl3pPr indent="-342900" lvl="2" marL="1371600" algn="l">
              <a:lnSpc>
                <a:spcPct val="100000"/>
              </a:lnSpc>
              <a:spcBef>
                <a:spcPts val="1738"/>
              </a:spcBef>
              <a:spcAft>
                <a:spcPts val="0"/>
              </a:spcAft>
              <a:buClr>
                <a:srgbClr val="52575F"/>
              </a:buClr>
              <a:buSzPts val="1800"/>
              <a:buChar char="•"/>
              <a:defRPr/>
            </a:lvl3pPr>
            <a:lvl4pPr indent="-342900" lvl="3" marL="1828800" algn="l">
              <a:lnSpc>
                <a:spcPct val="100000"/>
              </a:lnSpc>
              <a:spcBef>
                <a:spcPts val="1738"/>
              </a:spcBef>
              <a:spcAft>
                <a:spcPts val="0"/>
              </a:spcAft>
              <a:buClr>
                <a:srgbClr val="52575F"/>
              </a:buClr>
              <a:buSzPts val="1800"/>
              <a:buChar char="•"/>
              <a:defRPr/>
            </a:lvl4pPr>
            <a:lvl5pPr indent="-342900" lvl="4" marL="2286000" algn="l">
              <a:lnSpc>
                <a:spcPct val="100000"/>
              </a:lnSpc>
              <a:spcBef>
                <a:spcPts val="1738"/>
              </a:spcBef>
              <a:spcAft>
                <a:spcPts val="0"/>
              </a:spcAft>
              <a:buClr>
                <a:srgbClr val="52575F"/>
              </a:buClr>
              <a:buSzPts val="1800"/>
              <a:buChar char="•"/>
              <a:defRPr/>
            </a:lvl5pPr>
            <a:lvl6pPr indent="-342900" lvl="5" marL="2743200" algn="l">
              <a:lnSpc>
                <a:spcPct val="100000"/>
              </a:lnSpc>
              <a:spcBef>
                <a:spcPts val="1738"/>
              </a:spcBef>
              <a:spcAft>
                <a:spcPts val="0"/>
              </a:spcAft>
              <a:buClr>
                <a:srgbClr val="52575F"/>
              </a:buClr>
              <a:buSzPts val="1800"/>
              <a:buChar char="•"/>
              <a:defRPr/>
            </a:lvl6pPr>
            <a:lvl7pPr indent="-342900" lvl="6" marL="3200400" algn="l">
              <a:lnSpc>
                <a:spcPct val="100000"/>
              </a:lnSpc>
              <a:spcBef>
                <a:spcPts val="1738"/>
              </a:spcBef>
              <a:spcAft>
                <a:spcPts val="0"/>
              </a:spcAft>
              <a:buClr>
                <a:srgbClr val="52575F"/>
              </a:buClr>
              <a:buSzPts val="1800"/>
              <a:buChar char="•"/>
              <a:defRPr/>
            </a:lvl7pPr>
            <a:lvl8pPr indent="-342900" lvl="7" marL="3657600" algn="l">
              <a:lnSpc>
                <a:spcPct val="100000"/>
              </a:lnSpc>
              <a:spcBef>
                <a:spcPts val="1738"/>
              </a:spcBef>
              <a:spcAft>
                <a:spcPts val="0"/>
              </a:spcAft>
              <a:buClr>
                <a:srgbClr val="52575F"/>
              </a:buClr>
              <a:buSzPts val="1800"/>
              <a:buChar char="•"/>
              <a:defRPr/>
            </a:lvl8pPr>
            <a:lvl9pPr indent="-342900" lvl="8" marL="4114800" algn="l">
              <a:lnSpc>
                <a:spcPct val="100000"/>
              </a:lnSpc>
              <a:spcBef>
                <a:spcPts val="1738"/>
              </a:spcBef>
              <a:spcAft>
                <a:spcPts val="0"/>
              </a:spcAft>
              <a:buClr>
                <a:srgbClr val="52575F"/>
              </a:buClr>
              <a:buSzPts val="1800"/>
              <a:buChar char="•"/>
              <a:defRPr/>
            </a:lvl9pPr>
          </a:lstStyle>
          <a:p/>
        </p:txBody>
      </p:sp>
      <p:sp>
        <p:nvSpPr>
          <p:cNvPr id="21" name="Google Shape;21;p4"/>
          <p:cNvSpPr txBox="1"/>
          <p:nvPr>
            <p:ph type="title"/>
          </p:nvPr>
        </p:nvSpPr>
        <p:spPr>
          <a:xfrm>
            <a:off x="727004" y="200921"/>
            <a:ext cx="7689995" cy="602755"/>
          </a:xfrm>
          <a:prstGeom prst="rect">
            <a:avLst/>
          </a:prstGeom>
          <a:noFill/>
          <a:ln>
            <a:noFill/>
          </a:ln>
        </p:spPr>
        <p:txBody>
          <a:bodyPr anchorCtr="0" anchor="t" bIns="39350" lIns="39350" spcFirstLastPara="1" rIns="39350" wrap="square" tIns="39350">
            <a:normAutofit/>
          </a:bodyPr>
          <a:lstStyle>
            <a:lvl1pPr lvl="0" algn="l">
              <a:lnSpc>
                <a:spcPct val="90000"/>
              </a:lnSpc>
              <a:spcBef>
                <a:spcPts val="0"/>
              </a:spcBef>
              <a:spcAft>
                <a:spcPts val="0"/>
              </a:spcAft>
              <a:buClr>
                <a:srgbClr val="52575F"/>
              </a:buClr>
              <a:buSzPts val="1800"/>
              <a:buNone/>
              <a:defRPr/>
            </a:lvl1pPr>
            <a:lvl2pPr lvl="1" algn="l">
              <a:lnSpc>
                <a:spcPct val="90000"/>
              </a:lnSpc>
              <a:spcBef>
                <a:spcPts val="0"/>
              </a:spcBef>
              <a:spcAft>
                <a:spcPts val="0"/>
              </a:spcAft>
              <a:buClr>
                <a:srgbClr val="52575F"/>
              </a:buClr>
              <a:buSzPts val="1800"/>
              <a:buNone/>
              <a:defRPr/>
            </a:lvl2pPr>
            <a:lvl3pPr lvl="2" algn="l">
              <a:lnSpc>
                <a:spcPct val="90000"/>
              </a:lnSpc>
              <a:spcBef>
                <a:spcPts val="0"/>
              </a:spcBef>
              <a:spcAft>
                <a:spcPts val="0"/>
              </a:spcAft>
              <a:buClr>
                <a:srgbClr val="52575F"/>
              </a:buClr>
              <a:buSzPts val="1800"/>
              <a:buNone/>
              <a:defRPr/>
            </a:lvl3pPr>
            <a:lvl4pPr lvl="3" algn="l">
              <a:lnSpc>
                <a:spcPct val="90000"/>
              </a:lnSpc>
              <a:spcBef>
                <a:spcPts val="0"/>
              </a:spcBef>
              <a:spcAft>
                <a:spcPts val="0"/>
              </a:spcAft>
              <a:buClr>
                <a:srgbClr val="52575F"/>
              </a:buClr>
              <a:buSzPts val="1800"/>
              <a:buNone/>
              <a:defRPr/>
            </a:lvl4pPr>
            <a:lvl5pPr lvl="4" algn="l">
              <a:lnSpc>
                <a:spcPct val="90000"/>
              </a:lnSpc>
              <a:spcBef>
                <a:spcPts val="0"/>
              </a:spcBef>
              <a:spcAft>
                <a:spcPts val="0"/>
              </a:spcAft>
              <a:buClr>
                <a:srgbClr val="52575F"/>
              </a:buClr>
              <a:buSzPts val="1800"/>
              <a:buNone/>
              <a:defRPr/>
            </a:lvl5pPr>
            <a:lvl6pPr lvl="5" algn="l">
              <a:lnSpc>
                <a:spcPct val="90000"/>
              </a:lnSpc>
              <a:spcBef>
                <a:spcPts val="0"/>
              </a:spcBef>
              <a:spcAft>
                <a:spcPts val="0"/>
              </a:spcAft>
              <a:buClr>
                <a:srgbClr val="52575F"/>
              </a:buClr>
              <a:buSzPts val="1800"/>
              <a:buNone/>
              <a:defRPr/>
            </a:lvl6pPr>
            <a:lvl7pPr lvl="6" algn="l">
              <a:lnSpc>
                <a:spcPct val="90000"/>
              </a:lnSpc>
              <a:spcBef>
                <a:spcPts val="0"/>
              </a:spcBef>
              <a:spcAft>
                <a:spcPts val="0"/>
              </a:spcAft>
              <a:buClr>
                <a:srgbClr val="52575F"/>
              </a:buClr>
              <a:buSzPts val="1800"/>
              <a:buNone/>
              <a:defRPr/>
            </a:lvl7pPr>
            <a:lvl8pPr lvl="7" algn="l">
              <a:lnSpc>
                <a:spcPct val="90000"/>
              </a:lnSpc>
              <a:spcBef>
                <a:spcPts val="0"/>
              </a:spcBef>
              <a:spcAft>
                <a:spcPts val="0"/>
              </a:spcAft>
              <a:buClr>
                <a:srgbClr val="52575F"/>
              </a:buClr>
              <a:buSzPts val="1800"/>
              <a:buNone/>
              <a:defRPr/>
            </a:lvl8pPr>
            <a:lvl9pPr lvl="8" algn="l">
              <a:lnSpc>
                <a:spcPct val="90000"/>
              </a:lnSpc>
              <a:spcBef>
                <a:spcPts val="0"/>
              </a:spcBef>
              <a:spcAft>
                <a:spcPts val="0"/>
              </a:spcAft>
              <a:buClr>
                <a:srgbClr val="52575F"/>
              </a:buClr>
              <a:buSzPts val="1800"/>
              <a:buNone/>
              <a:defRPr/>
            </a:lvl9pPr>
          </a:lstStyle>
          <a:p/>
        </p:txBody>
      </p:sp>
      <p:sp>
        <p:nvSpPr>
          <p:cNvPr id="22" name="Google Shape;22;p4"/>
          <p:cNvSpPr txBox="1"/>
          <p:nvPr>
            <p:ph idx="2" type="body"/>
          </p:nvPr>
        </p:nvSpPr>
        <p:spPr>
          <a:xfrm>
            <a:off x="727004" y="1600646"/>
            <a:ext cx="7689995" cy="3174504"/>
          </a:xfrm>
          <a:prstGeom prst="rect">
            <a:avLst/>
          </a:prstGeom>
          <a:noFill/>
          <a:ln>
            <a:noFill/>
          </a:ln>
        </p:spPr>
        <p:txBody>
          <a:bodyPr anchorCtr="0" anchor="t" bIns="39350" lIns="39350" spcFirstLastPara="1" rIns="39350" wrap="square" tIns="39350">
            <a:normAutofit/>
          </a:bodyPr>
          <a:lstStyle>
            <a:lvl1pPr indent="-342900" lvl="0" marL="457200" algn="l">
              <a:lnSpc>
                <a:spcPct val="100000"/>
              </a:lnSpc>
              <a:spcBef>
                <a:spcPts val="1738"/>
              </a:spcBef>
              <a:spcAft>
                <a:spcPts val="0"/>
              </a:spcAft>
              <a:buClr>
                <a:srgbClr val="52575F"/>
              </a:buClr>
              <a:buSzPts val="1800"/>
              <a:buChar char="•"/>
              <a:defRPr/>
            </a:lvl1pPr>
            <a:lvl2pPr indent="-342900" lvl="1" marL="914400" algn="l">
              <a:lnSpc>
                <a:spcPct val="100000"/>
              </a:lnSpc>
              <a:spcBef>
                <a:spcPts val="1738"/>
              </a:spcBef>
              <a:spcAft>
                <a:spcPts val="0"/>
              </a:spcAft>
              <a:buClr>
                <a:srgbClr val="52575F"/>
              </a:buClr>
              <a:buSzPts val="1800"/>
              <a:buChar char="•"/>
              <a:defRPr/>
            </a:lvl2pPr>
            <a:lvl3pPr indent="-342900" lvl="2" marL="1371600" algn="l">
              <a:lnSpc>
                <a:spcPct val="100000"/>
              </a:lnSpc>
              <a:spcBef>
                <a:spcPts val="1738"/>
              </a:spcBef>
              <a:spcAft>
                <a:spcPts val="0"/>
              </a:spcAft>
              <a:buClr>
                <a:srgbClr val="52575F"/>
              </a:buClr>
              <a:buSzPts val="1800"/>
              <a:buChar char="•"/>
              <a:defRPr/>
            </a:lvl3pPr>
            <a:lvl4pPr indent="-342900" lvl="3" marL="1828800" algn="l">
              <a:lnSpc>
                <a:spcPct val="100000"/>
              </a:lnSpc>
              <a:spcBef>
                <a:spcPts val="1738"/>
              </a:spcBef>
              <a:spcAft>
                <a:spcPts val="0"/>
              </a:spcAft>
              <a:buClr>
                <a:srgbClr val="52575F"/>
              </a:buClr>
              <a:buSzPts val="1800"/>
              <a:buChar char="•"/>
              <a:defRPr/>
            </a:lvl4pPr>
            <a:lvl5pPr indent="-342900" lvl="4" marL="2286000" algn="l">
              <a:lnSpc>
                <a:spcPct val="100000"/>
              </a:lnSpc>
              <a:spcBef>
                <a:spcPts val="1738"/>
              </a:spcBef>
              <a:spcAft>
                <a:spcPts val="0"/>
              </a:spcAft>
              <a:buClr>
                <a:srgbClr val="52575F"/>
              </a:buClr>
              <a:buSzPts val="1800"/>
              <a:buChar char="•"/>
              <a:defRPr/>
            </a:lvl5pPr>
            <a:lvl6pPr indent="-342900" lvl="5" marL="2743200" algn="l">
              <a:lnSpc>
                <a:spcPct val="100000"/>
              </a:lnSpc>
              <a:spcBef>
                <a:spcPts val="1738"/>
              </a:spcBef>
              <a:spcAft>
                <a:spcPts val="0"/>
              </a:spcAft>
              <a:buClr>
                <a:srgbClr val="52575F"/>
              </a:buClr>
              <a:buSzPts val="1800"/>
              <a:buChar char="•"/>
              <a:defRPr/>
            </a:lvl6pPr>
            <a:lvl7pPr indent="-342900" lvl="6" marL="3200400" algn="l">
              <a:lnSpc>
                <a:spcPct val="100000"/>
              </a:lnSpc>
              <a:spcBef>
                <a:spcPts val="1738"/>
              </a:spcBef>
              <a:spcAft>
                <a:spcPts val="0"/>
              </a:spcAft>
              <a:buClr>
                <a:srgbClr val="52575F"/>
              </a:buClr>
              <a:buSzPts val="1800"/>
              <a:buChar char="•"/>
              <a:defRPr/>
            </a:lvl7pPr>
            <a:lvl8pPr indent="-342900" lvl="7" marL="3657600" algn="l">
              <a:lnSpc>
                <a:spcPct val="100000"/>
              </a:lnSpc>
              <a:spcBef>
                <a:spcPts val="1738"/>
              </a:spcBef>
              <a:spcAft>
                <a:spcPts val="0"/>
              </a:spcAft>
              <a:buClr>
                <a:srgbClr val="52575F"/>
              </a:buClr>
              <a:buSzPts val="1800"/>
              <a:buChar char="•"/>
              <a:defRPr/>
            </a:lvl8pPr>
            <a:lvl9pPr indent="-342900" lvl="8" marL="4114800" algn="l">
              <a:lnSpc>
                <a:spcPct val="100000"/>
              </a:lnSpc>
              <a:spcBef>
                <a:spcPts val="1738"/>
              </a:spcBef>
              <a:spcAft>
                <a:spcPts val="0"/>
              </a:spcAft>
              <a:buClr>
                <a:srgbClr val="52575F"/>
              </a:buClr>
              <a:buSzPts val="1800"/>
              <a:buChar char="•"/>
              <a:defRPr/>
            </a:lvl9pPr>
          </a:lstStyle>
          <a:p/>
        </p:txBody>
      </p:sp>
      <p:sp>
        <p:nvSpPr>
          <p:cNvPr id="23" name="Google Shape;23;p4"/>
          <p:cNvSpPr txBox="1"/>
          <p:nvPr>
            <p:ph idx="12" type="sldNum"/>
          </p:nvPr>
        </p:nvSpPr>
        <p:spPr>
          <a:xfrm>
            <a:off x="8551615" y="4487604"/>
            <a:ext cx="193512" cy="293373"/>
          </a:xfrm>
          <a:prstGeom prst="rect">
            <a:avLst/>
          </a:prstGeom>
          <a:noFill/>
          <a:ln>
            <a:noFill/>
          </a:ln>
        </p:spPr>
        <p:txBody>
          <a:bodyPr anchorCtr="0" anchor="b" bIns="39350" lIns="39350" spcFirstLastPara="1" rIns="39350" wrap="square" tIns="39350">
            <a:spAutoFit/>
          </a:bodyPr>
          <a:lstStyle>
            <a:lvl1pPr indent="0" lvl="0"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1pPr>
            <a:lvl2pPr indent="0" lvl="1"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2pPr>
            <a:lvl3pPr indent="0" lvl="2"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3pPr>
            <a:lvl4pPr indent="0" lvl="3"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4pPr>
            <a:lvl5pPr indent="0" lvl="4"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5pPr>
            <a:lvl6pPr indent="0" lvl="5"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6pPr>
            <a:lvl7pPr indent="0" lvl="6"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7pPr>
            <a:lvl8pPr indent="0" lvl="7"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8pPr>
            <a:lvl9pPr indent="0" lvl="8"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erge">
  <p:cSld name="Vierge">
    <p:spTree>
      <p:nvGrpSpPr>
        <p:cNvPr id="24" name="Shape 24"/>
        <p:cNvGrpSpPr/>
        <p:nvPr/>
      </p:nvGrpSpPr>
      <p:grpSpPr>
        <a:xfrm>
          <a:off x="0" y="0"/>
          <a:ext cx="0" cy="0"/>
          <a:chOff x="0" y="0"/>
          <a:chExt cx="0" cy="0"/>
        </a:xfrm>
      </p:grpSpPr>
      <p:sp>
        <p:nvSpPr>
          <p:cNvPr id="25" name="Google Shape;25;p5"/>
          <p:cNvSpPr txBox="1"/>
          <p:nvPr>
            <p:ph idx="12" type="sldNum"/>
          </p:nvPr>
        </p:nvSpPr>
        <p:spPr>
          <a:xfrm>
            <a:off x="8541320" y="4487604"/>
            <a:ext cx="204144" cy="293373"/>
          </a:xfrm>
          <a:prstGeom prst="rect">
            <a:avLst/>
          </a:prstGeom>
          <a:noFill/>
          <a:ln>
            <a:noFill/>
          </a:ln>
        </p:spPr>
        <p:txBody>
          <a:bodyPr anchorCtr="0" anchor="b" bIns="39350" lIns="39350" spcFirstLastPara="1" rIns="39350" wrap="square" tIns="39350">
            <a:spAutoFit/>
          </a:bodyPr>
          <a:lstStyle>
            <a:lvl1pPr indent="0" lvl="0"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1pPr>
            <a:lvl2pPr indent="0" lvl="1"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2pPr>
            <a:lvl3pPr indent="0" lvl="2"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3pPr>
            <a:lvl4pPr indent="0" lvl="3"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4pPr>
            <a:lvl5pPr indent="0" lvl="4"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5pPr>
            <a:lvl6pPr indent="0" lvl="5"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6pPr>
            <a:lvl7pPr indent="0" lvl="6"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7pPr>
            <a:lvl8pPr indent="0" lvl="7"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8pPr>
            <a:lvl9pPr indent="0" lvl="8"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p:cSld name="Section">
    <p:spTree>
      <p:nvGrpSpPr>
        <p:cNvPr id="32" name="Shape 32"/>
        <p:cNvGrpSpPr/>
        <p:nvPr/>
      </p:nvGrpSpPr>
      <p:grpSpPr>
        <a:xfrm>
          <a:off x="0" y="0"/>
          <a:ext cx="0" cy="0"/>
          <a:chOff x="0" y="0"/>
          <a:chExt cx="0" cy="0"/>
        </a:xfrm>
      </p:grpSpPr>
      <p:sp>
        <p:nvSpPr>
          <p:cNvPr id="33" name="Google Shape;33;p7"/>
          <p:cNvSpPr txBox="1"/>
          <p:nvPr>
            <p:ph type="title"/>
          </p:nvPr>
        </p:nvSpPr>
        <p:spPr>
          <a:xfrm>
            <a:off x="727004" y="1647527"/>
            <a:ext cx="7689995" cy="1741290"/>
          </a:xfrm>
          <a:prstGeom prst="rect">
            <a:avLst/>
          </a:prstGeom>
          <a:noFill/>
          <a:ln>
            <a:noFill/>
          </a:ln>
        </p:spPr>
        <p:txBody>
          <a:bodyPr anchorCtr="0" anchor="ctr" bIns="39350" lIns="39350" spcFirstLastPara="1" rIns="39350" wrap="square" tIns="39350">
            <a:normAutofit/>
          </a:bodyPr>
          <a:lstStyle>
            <a:lvl1pPr lvl="0" algn="l">
              <a:lnSpc>
                <a:spcPct val="90000"/>
              </a:lnSpc>
              <a:spcBef>
                <a:spcPts val="0"/>
              </a:spcBef>
              <a:spcAft>
                <a:spcPts val="0"/>
              </a:spcAft>
              <a:buClr>
                <a:srgbClr val="52575F"/>
              </a:buClr>
              <a:buSzPts val="6400"/>
              <a:buFont typeface="Arial"/>
              <a:buNone/>
              <a:defRPr sz="4447"/>
            </a:lvl1pPr>
            <a:lvl2pPr lvl="1" algn="l">
              <a:lnSpc>
                <a:spcPct val="90000"/>
              </a:lnSpc>
              <a:spcBef>
                <a:spcPts val="0"/>
              </a:spcBef>
              <a:spcAft>
                <a:spcPts val="0"/>
              </a:spcAft>
              <a:buClr>
                <a:srgbClr val="52575F"/>
              </a:buClr>
              <a:buSzPts val="1800"/>
              <a:buNone/>
              <a:defRPr/>
            </a:lvl2pPr>
            <a:lvl3pPr lvl="2" algn="l">
              <a:lnSpc>
                <a:spcPct val="90000"/>
              </a:lnSpc>
              <a:spcBef>
                <a:spcPts val="0"/>
              </a:spcBef>
              <a:spcAft>
                <a:spcPts val="0"/>
              </a:spcAft>
              <a:buClr>
                <a:srgbClr val="52575F"/>
              </a:buClr>
              <a:buSzPts val="1800"/>
              <a:buNone/>
              <a:defRPr/>
            </a:lvl3pPr>
            <a:lvl4pPr lvl="3" algn="l">
              <a:lnSpc>
                <a:spcPct val="90000"/>
              </a:lnSpc>
              <a:spcBef>
                <a:spcPts val="0"/>
              </a:spcBef>
              <a:spcAft>
                <a:spcPts val="0"/>
              </a:spcAft>
              <a:buClr>
                <a:srgbClr val="52575F"/>
              </a:buClr>
              <a:buSzPts val="1800"/>
              <a:buNone/>
              <a:defRPr/>
            </a:lvl4pPr>
            <a:lvl5pPr lvl="4" algn="l">
              <a:lnSpc>
                <a:spcPct val="90000"/>
              </a:lnSpc>
              <a:spcBef>
                <a:spcPts val="0"/>
              </a:spcBef>
              <a:spcAft>
                <a:spcPts val="0"/>
              </a:spcAft>
              <a:buClr>
                <a:srgbClr val="52575F"/>
              </a:buClr>
              <a:buSzPts val="1800"/>
              <a:buNone/>
              <a:defRPr/>
            </a:lvl5pPr>
            <a:lvl6pPr lvl="5" algn="l">
              <a:lnSpc>
                <a:spcPct val="90000"/>
              </a:lnSpc>
              <a:spcBef>
                <a:spcPts val="0"/>
              </a:spcBef>
              <a:spcAft>
                <a:spcPts val="0"/>
              </a:spcAft>
              <a:buClr>
                <a:srgbClr val="52575F"/>
              </a:buClr>
              <a:buSzPts val="1800"/>
              <a:buNone/>
              <a:defRPr/>
            </a:lvl6pPr>
            <a:lvl7pPr lvl="6" algn="l">
              <a:lnSpc>
                <a:spcPct val="90000"/>
              </a:lnSpc>
              <a:spcBef>
                <a:spcPts val="0"/>
              </a:spcBef>
              <a:spcAft>
                <a:spcPts val="0"/>
              </a:spcAft>
              <a:buClr>
                <a:srgbClr val="52575F"/>
              </a:buClr>
              <a:buSzPts val="1800"/>
              <a:buNone/>
              <a:defRPr/>
            </a:lvl7pPr>
            <a:lvl8pPr lvl="7" algn="l">
              <a:lnSpc>
                <a:spcPct val="90000"/>
              </a:lnSpc>
              <a:spcBef>
                <a:spcPts val="0"/>
              </a:spcBef>
              <a:spcAft>
                <a:spcPts val="0"/>
              </a:spcAft>
              <a:buClr>
                <a:srgbClr val="52575F"/>
              </a:buClr>
              <a:buSzPts val="1800"/>
              <a:buNone/>
              <a:defRPr/>
            </a:lvl8pPr>
            <a:lvl9pPr lvl="8" algn="l">
              <a:lnSpc>
                <a:spcPct val="90000"/>
              </a:lnSpc>
              <a:spcBef>
                <a:spcPts val="0"/>
              </a:spcBef>
              <a:spcAft>
                <a:spcPts val="0"/>
              </a:spcAft>
              <a:buClr>
                <a:srgbClr val="52575F"/>
              </a:buClr>
              <a:buSzPts val="1800"/>
              <a:buNone/>
              <a:defRPr/>
            </a:lvl9pPr>
          </a:lstStyle>
          <a:p/>
        </p:txBody>
      </p:sp>
      <p:sp>
        <p:nvSpPr>
          <p:cNvPr id="34" name="Google Shape;34;p7"/>
          <p:cNvSpPr txBox="1"/>
          <p:nvPr>
            <p:ph idx="12" type="sldNum"/>
          </p:nvPr>
        </p:nvSpPr>
        <p:spPr>
          <a:xfrm>
            <a:off x="8541320" y="4487604"/>
            <a:ext cx="204144" cy="293373"/>
          </a:xfrm>
          <a:prstGeom prst="rect">
            <a:avLst/>
          </a:prstGeom>
          <a:noFill/>
          <a:ln>
            <a:noFill/>
          </a:ln>
        </p:spPr>
        <p:txBody>
          <a:bodyPr anchorCtr="0" anchor="b" bIns="39350" lIns="39350" spcFirstLastPara="1" rIns="39350" wrap="square" tIns="39350">
            <a:spAutoFit/>
          </a:bodyPr>
          <a:lstStyle>
            <a:lvl1pPr indent="0" lvl="0"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1pPr>
            <a:lvl2pPr indent="0" lvl="1"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2pPr>
            <a:lvl3pPr indent="0" lvl="2"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3pPr>
            <a:lvl4pPr indent="0" lvl="3"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4pPr>
            <a:lvl5pPr indent="0" lvl="4"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5pPr>
            <a:lvl6pPr indent="0" lvl="5"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6pPr>
            <a:lvl7pPr indent="0" lvl="6"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7pPr>
            <a:lvl8pPr indent="0" lvl="7"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8pPr>
            <a:lvl9pPr indent="0" lvl="8"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type="title">
  <p:cSld name="TITLE">
    <p:spTree>
      <p:nvGrpSpPr>
        <p:cNvPr id="35" name="Shape 35"/>
        <p:cNvGrpSpPr/>
        <p:nvPr/>
      </p:nvGrpSpPr>
      <p:grpSpPr>
        <a:xfrm>
          <a:off x="0" y="0"/>
          <a:ext cx="0" cy="0"/>
          <a:chOff x="0" y="0"/>
          <a:chExt cx="0" cy="0"/>
        </a:xfrm>
      </p:grpSpPr>
      <p:sp>
        <p:nvSpPr>
          <p:cNvPr id="36" name="Google Shape;36;p8"/>
          <p:cNvSpPr txBox="1"/>
          <p:nvPr>
            <p:ph idx="1" type="body"/>
          </p:nvPr>
        </p:nvSpPr>
        <p:spPr>
          <a:xfrm>
            <a:off x="727004" y="4553735"/>
            <a:ext cx="7689995" cy="241103"/>
          </a:xfrm>
          <a:prstGeom prst="rect">
            <a:avLst/>
          </a:prstGeom>
          <a:noFill/>
          <a:ln>
            <a:noFill/>
          </a:ln>
        </p:spPr>
        <p:txBody>
          <a:bodyPr anchorCtr="0" anchor="b" bIns="39350" lIns="39350" spcFirstLastPara="1" rIns="39350" wrap="square" tIns="39350">
            <a:normAutofit/>
          </a:bodyPr>
          <a:lstStyle>
            <a:lvl1pPr indent="-228600" lvl="0" marL="457200" algn="l">
              <a:lnSpc>
                <a:spcPct val="100000"/>
              </a:lnSpc>
              <a:spcBef>
                <a:spcPts val="0"/>
              </a:spcBef>
              <a:spcAft>
                <a:spcPts val="0"/>
              </a:spcAft>
              <a:buClr>
                <a:srgbClr val="52575F"/>
              </a:buClr>
              <a:buSzPts val="1600"/>
              <a:buFont typeface="Arial"/>
              <a:buNone/>
              <a:defRPr sz="1112">
                <a:latin typeface="Arial"/>
                <a:ea typeface="Arial"/>
                <a:cs typeface="Arial"/>
                <a:sym typeface="Arial"/>
              </a:defRPr>
            </a:lvl1pPr>
            <a:lvl2pPr indent="-342900" lvl="1" marL="914400" algn="l">
              <a:lnSpc>
                <a:spcPct val="100000"/>
              </a:lnSpc>
              <a:spcBef>
                <a:spcPts val="1738"/>
              </a:spcBef>
              <a:spcAft>
                <a:spcPts val="0"/>
              </a:spcAft>
              <a:buClr>
                <a:srgbClr val="52575F"/>
              </a:buClr>
              <a:buSzPts val="1800"/>
              <a:buChar char="•"/>
              <a:defRPr/>
            </a:lvl2pPr>
            <a:lvl3pPr indent="-342900" lvl="2" marL="1371600" algn="l">
              <a:lnSpc>
                <a:spcPct val="100000"/>
              </a:lnSpc>
              <a:spcBef>
                <a:spcPts val="1738"/>
              </a:spcBef>
              <a:spcAft>
                <a:spcPts val="0"/>
              </a:spcAft>
              <a:buClr>
                <a:srgbClr val="52575F"/>
              </a:buClr>
              <a:buSzPts val="1800"/>
              <a:buChar char="•"/>
              <a:defRPr/>
            </a:lvl3pPr>
            <a:lvl4pPr indent="-342900" lvl="3" marL="1828800" algn="l">
              <a:lnSpc>
                <a:spcPct val="100000"/>
              </a:lnSpc>
              <a:spcBef>
                <a:spcPts val="1738"/>
              </a:spcBef>
              <a:spcAft>
                <a:spcPts val="0"/>
              </a:spcAft>
              <a:buClr>
                <a:srgbClr val="52575F"/>
              </a:buClr>
              <a:buSzPts val="1800"/>
              <a:buChar char="•"/>
              <a:defRPr/>
            </a:lvl4pPr>
            <a:lvl5pPr indent="-342900" lvl="4" marL="2286000" algn="l">
              <a:lnSpc>
                <a:spcPct val="100000"/>
              </a:lnSpc>
              <a:spcBef>
                <a:spcPts val="1738"/>
              </a:spcBef>
              <a:spcAft>
                <a:spcPts val="0"/>
              </a:spcAft>
              <a:buClr>
                <a:srgbClr val="52575F"/>
              </a:buClr>
              <a:buSzPts val="1800"/>
              <a:buChar char="•"/>
              <a:defRPr/>
            </a:lvl5pPr>
            <a:lvl6pPr indent="-342900" lvl="5" marL="2743200" algn="l">
              <a:lnSpc>
                <a:spcPct val="100000"/>
              </a:lnSpc>
              <a:spcBef>
                <a:spcPts val="1738"/>
              </a:spcBef>
              <a:spcAft>
                <a:spcPts val="0"/>
              </a:spcAft>
              <a:buClr>
                <a:srgbClr val="52575F"/>
              </a:buClr>
              <a:buSzPts val="1800"/>
              <a:buChar char="•"/>
              <a:defRPr/>
            </a:lvl6pPr>
            <a:lvl7pPr indent="-342900" lvl="6" marL="3200400" algn="l">
              <a:lnSpc>
                <a:spcPct val="100000"/>
              </a:lnSpc>
              <a:spcBef>
                <a:spcPts val="1738"/>
              </a:spcBef>
              <a:spcAft>
                <a:spcPts val="0"/>
              </a:spcAft>
              <a:buClr>
                <a:srgbClr val="52575F"/>
              </a:buClr>
              <a:buSzPts val="1800"/>
              <a:buChar char="•"/>
              <a:defRPr/>
            </a:lvl7pPr>
            <a:lvl8pPr indent="-342900" lvl="7" marL="3657600" algn="l">
              <a:lnSpc>
                <a:spcPct val="100000"/>
              </a:lnSpc>
              <a:spcBef>
                <a:spcPts val="1738"/>
              </a:spcBef>
              <a:spcAft>
                <a:spcPts val="0"/>
              </a:spcAft>
              <a:buClr>
                <a:srgbClr val="52575F"/>
              </a:buClr>
              <a:buSzPts val="1800"/>
              <a:buChar char="•"/>
              <a:defRPr/>
            </a:lvl8pPr>
            <a:lvl9pPr indent="-342900" lvl="8" marL="4114800" algn="l">
              <a:lnSpc>
                <a:spcPct val="100000"/>
              </a:lnSpc>
              <a:spcBef>
                <a:spcPts val="1738"/>
              </a:spcBef>
              <a:spcAft>
                <a:spcPts val="0"/>
              </a:spcAft>
              <a:buClr>
                <a:srgbClr val="52575F"/>
              </a:buClr>
              <a:buSzPts val="1800"/>
              <a:buChar char="•"/>
              <a:defRPr/>
            </a:lvl9pPr>
          </a:lstStyle>
          <a:p/>
        </p:txBody>
      </p:sp>
      <p:sp>
        <p:nvSpPr>
          <p:cNvPr id="37" name="Google Shape;37;p8"/>
          <p:cNvSpPr txBox="1"/>
          <p:nvPr>
            <p:ph idx="2" type="body"/>
          </p:nvPr>
        </p:nvSpPr>
        <p:spPr>
          <a:xfrm>
            <a:off x="727004" y="2690963"/>
            <a:ext cx="7689995" cy="763489"/>
          </a:xfrm>
          <a:prstGeom prst="rect">
            <a:avLst/>
          </a:prstGeom>
          <a:noFill/>
          <a:ln>
            <a:noFill/>
          </a:ln>
        </p:spPr>
        <p:txBody>
          <a:bodyPr anchorCtr="0" anchor="t" bIns="39350" lIns="39350" spcFirstLastPara="1" rIns="39350" wrap="square" tIns="39350">
            <a:normAutofit/>
          </a:bodyPr>
          <a:lstStyle>
            <a:lvl1pPr indent="-228600" lvl="0" marL="4572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1pPr>
            <a:lvl2pPr indent="-228600" lvl="1" marL="9144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2pPr>
            <a:lvl3pPr indent="-228600" lvl="2" marL="13716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3pPr>
            <a:lvl4pPr indent="-228600" lvl="3" marL="18288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4pPr>
            <a:lvl5pPr indent="-228600" lvl="4" marL="22860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5pPr>
            <a:lvl6pPr indent="-342900" lvl="5" marL="2743200" algn="l">
              <a:lnSpc>
                <a:spcPct val="100000"/>
              </a:lnSpc>
              <a:spcBef>
                <a:spcPts val="1738"/>
              </a:spcBef>
              <a:spcAft>
                <a:spcPts val="0"/>
              </a:spcAft>
              <a:buClr>
                <a:srgbClr val="52575F"/>
              </a:buClr>
              <a:buSzPts val="1800"/>
              <a:buChar char="•"/>
              <a:defRPr/>
            </a:lvl6pPr>
            <a:lvl7pPr indent="-342900" lvl="6" marL="3200400" algn="l">
              <a:lnSpc>
                <a:spcPct val="100000"/>
              </a:lnSpc>
              <a:spcBef>
                <a:spcPts val="1738"/>
              </a:spcBef>
              <a:spcAft>
                <a:spcPts val="0"/>
              </a:spcAft>
              <a:buClr>
                <a:srgbClr val="52575F"/>
              </a:buClr>
              <a:buSzPts val="1800"/>
              <a:buChar char="•"/>
              <a:defRPr/>
            </a:lvl7pPr>
            <a:lvl8pPr indent="-342900" lvl="7" marL="3657600" algn="l">
              <a:lnSpc>
                <a:spcPct val="100000"/>
              </a:lnSpc>
              <a:spcBef>
                <a:spcPts val="1738"/>
              </a:spcBef>
              <a:spcAft>
                <a:spcPts val="0"/>
              </a:spcAft>
              <a:buClr>
                <a:srgbClr val="52575F"/>
              </a:buClr>
              <a:buSzPts val="1800"/>
              <a:buChar char="•"/>
              <a:defRPr/>
            </a:lvl8pPr>
            <a:lvl9pPr indent="-342900" lvl="8" marL="4114800" algn="l">
              <a:lnSpc>
                <a:spcPct val="100000"/>
              </a:lnSpc>
              <a:spcBef>
                <a:spcPts val="1738"/>
              </a:spcBef>
              <a:spcAft>
                <a:spcPts val="0"/>
              </a:spcAft>
              <a:buClr>
                <a:srgbClr val="52575F"/>
              </a:buClr>
              <a:buSzPts val="1800"/>
              <a:buChar char="•"/>
              <a:defRPr/>
            </a:lvl9pPr>
          </a:lstStyle>
          <a:p/>
        </p:txBody>
      </p:sp>
      <p:sp>
        <p:nvSpPr>
          <p:cNvPr id="38" name="Google Shape;38;p8"/>
          <p:cNvSpPr txBox="1"/>
          <p:nvPr>
            <p:ph type="title"/>
          </p:nvPr>
        </p:nvSpPr>
        <p:spPr>
          <a:xfrm>
            <a:off x="727004" y="977801"/>
            <a:ext cx="7689995" cy="1741290"/>
          </a:xfrm>
          <a:prstGeom prst="rect">
            <a:avLst/>
          </a:prstGeom>
          <a:noFill/>
          <a:ln>
            <a:noFill/>
          </a:ln>
        </p:spPr>
        <p:txBody>
          <a:bodyPr anchorCtr="0" anchor="b" bIns="39350" lIns="39350" spcFirstLastPara="1" rIns="39350" wrap="square" tIns="39350">
            <a:normAutofit/>
          </a:bodyPr>
          <a:lstStyle>
            <a:lvl1pPr lvl="0" algn="l">
              <a:lnSpc>
                <a:spcPct val="90000"/>
              </a:lnSpc>
              <a:spcBef>
                <a:spcPts val="0"/>
              </a:spcBef>
              <a:spcAft>
                <a:spcPts val="0"/>
              </a:spcAft>
              <a:buClr>
                <a:srgbClr val="52575F"/>
              </a:buClr>
              <a:buSzPts val="6400"/>
              <a:buFont typeface="Arial"/>
              <a:buNone/>
              <a:defRPr sz="4447"/>
            </a:lvl1pPr>
            <a:lvl2pPr lvl="1" algn="l">
              <a:lnSpc>
                <a:spcPct val="90000"/>
              </a:lnSpc>
              <a:spcBef>
                <a:spcPts val="0"/>
              </a:spcBef>
              <a:spcAft>
                <a:spcPts val="0"/>
              </a:spcAft>
              <a:buClr>
                <a:srgbClr val="52575F"/>
              </a:buClr>
              <a:buSzPts val="1800"/>
              <a:buNone/>
              <a:defRPr/>
            </a:lvl2pPr>
            <a:lvl3pPr lvl="2" algn="l">
              <a:lnSpc>
                <a:spcPct val="90000"/>
              </a:lnSpc>
              <a:spcBef>
                <a:spcPts val="0"/>
              </a:spcBef>
              <a:spcAft>
                <a:spcPts val="0"/>
              </a:spcAft>
              <a:buClr>
                <a:srgbClr val="52575F"/>
              </a:buClr>
              <a:buSzPts val="1800"/>
              <a:buNone/>
              <a:defRPr/>
            </a:lvl3pPr>
            <a:lvl4pPr lvl="3" algn="l">
              <a:lnSpc>
                <a:spcPct val="90000"/>
              </a:lnSpc>
              <a:spcBef>
                <a:spcPts val="0"/>
              </a:spcBef>
              <a:spcAft>
                <a:spcPts val="0"/>
              </a:spcAft>
              <a:buClr>
                <a:srgbClr val="52575F"/>
              </a:buClr>
              <a:buSzPts val="1800"/>
              <a:buNone/>
              <a:defRPr/>
            </a:lvl4pPr>
            <a:lvl5pPr lvl="4" algn="l">
              <a:lnSpc>
                <a:spcPct val="90000"/>
              </a:lnSpc>
              <a:spcBef>
                <a:spcPts val="0"/>
              </a:spcBef>
              <a:spcAft>
                <a:spcPts val="0"/>
              </a:spcAft>
              <a:buClr>
                <a:srgbClr val="52575F"/>
              </a:buClr>
              <a:buSzPts val="1800"/>
              <a:buNone/>
              <a:defRPr/>
            </a:lvl5pPr>
            <a:lvl6pPr lvl="5" algn="l">
              <a:lnSpc>
                <a:spcPct val="90000"/>
              </a:lnSpc>
              <a:spcBef>
                <a:spcPts val="0"/>
              </a:spcBef>
              <a:spcAft>
                <a:spcPts val="0"/>
              </a:spcAft>
              <a:buClr>
                <a:srgbClr val="52575F"/>
              </a:buClr>
              <a:buSzPts val="1800"/>
              <a:buNone/>
              <a:defRPr/>
            </a:lvl6pPr>
            <a:lvl7pPr lvl="6" algn="l">
              <a:lnSpc>
                <a:spcPct val="90000"/>
              </a:lnSpc>
              <a:spcBef>
                <a:spcPts val="0"/>
              </a:spcBef>
              <a:spcAft>
                <a:spcPts val="0"/>
              </a:spcAft>
              <a:buClr>
                <a:srgbClr val="52575F"/>
              </a:buClr>
              <a:buSzPts val="1800"/>
              <a:buNone/>
              <a:defRPr/>
            </a:lvl7pPr>
            <a:lvl8pPr lvl="7" algn="l">
              <a:lnSpc>
                <a:spcPct val="90000"/>
              </a:lnSpc>
              <a:spcBef>
                <a:spcPts val="0"/>
              </a:spcBef>
              <a:spcAft>
                <a:spcPts val="0"/>
              </a:spcAft>
              <a:buClr>
                <a:srgbClr val="52575F"/>
              </a:buClr>
              <a:buSzPts val="1800"/>
              <a:buNone/>
              <a:defRPr/>
            </a:lvl8pPr>
            <a:lvl9pPr lvl="8" algn="l">
              <a:lnSpc>
                <a:spcPct val="90000"/>
              </a:lnSpc>
              <a:spcBef>
                <a:spcPts val="0"/>
              </a:spcBef>
              <a:spcAft>
                <a:spcPts val="0"/>
              </a:spcAft>
              <a:buClr>
                <a:srgbClr val="52575F"/>
              </a:buClr>
              <a:buSzPts val="1800"/>
              <a:buNone/>
              <a:defRPr/>
            </a:lvl9pPr>
          </a:lstStyle>
          <a:p/>
        </p:txBody>
      </p:sp>
      <p:sp>
        <p:nvSpPr>
          <p:cNvPr id="39" name="Google Shape;39;p8"/>
          <p:cNvSpPr txBox="1"/>
          <p:nvPr>
            <p:ph idx="12" type="sldNum"/>
          </p:nvPr>
        </p:nvSpPr>
        <p:spPr>
          <a:xfrm>
            <a:off x="8551618" y="4487604"/>
            <a:ext cx="193849" cy="293373"/>
          </a:xfrm>
          <a:prstGeom prst="rect">
            <a:avLst/>
          </a:prstGeom>
          <a:noFill/>
          <a:ln>
            <a:noFill/>
          </a:ln>
        </p:spPr>
        <p:txBody>
          <a:bodyPr anchorCtr="0" anchor="b" bIns="39350" lIns="39350" spcFirstLastPara="1" rIns="39350" wrap="square" tIns="39350">
            <a:spAutoFit/>
          </a:bodyPr>
          <a:lstStyle>
            <a:lvl1pPr indent="0" lvl="0"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1pPr>
            <a:lvl2pPr indent="0" lvl="1"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2pPr>
            <a:lvl3pPr indent="0" lvl="2"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3pPr>
            <a:lvl4pPr indent="0" lvl="3"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4pPr>
            <a:lvl5pPr indent="0" lvl="4"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5pPr>
            <a:lvl6pPr indent="0" lvl="5"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6pPr>
            <a:lvl7pPr indent="0" lvl="6"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7pPr>
            <a:lvl8pPr indent="0" lvl="7"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8pPr>
            <a:lvl9pPr indent="0" lvl="8"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puces" type="tx">
  <p:cSld name="TITLE_AND_BODY">
    <p:spTree>
      <p:nvGrpSpPr>
        <p:cNvPr id="40" name="Shape 40"/>
        <p:cNvGrpSpPr/>
        <p:nvPr/>
      </p:nvGrpSpPr>
      <p:grpSpPr>
        <a:xfrm>
          <a:off x="0" y="0"/>
          <a:ext cx="0" cy="0"/>
          <a:chOff x="0" y="0"/>
          <a:chExt cx="0" cy="0"/>
        </a:xfrm>
      </p:grpSpPr>
      <p:sp>
        <p:nvSpPr>
          <p:cNvPr id="41" name="Google Shape;41;p9"/>
          <p:cNvSpPr txBox="1"/>
          <p:nvPr>
            <p:ph idx="1" type="body"/>
          </p:nvPr>
        </p:nvSpPr>
        <p:spPr>
          <a:xfrm>
            <a:off x="727004" y="763489"/>
            <a:ext cx="7689995" cy="354956"/>
          </a:xfrm>
          <a:prstGeom prst="rect">
            <a:avLst/>
          </a:prstGeom>
          <a:noFill/>
          <a:ln>
            <a:noFill/>
          </a:ln>
        </p:spPr>
        <p:txBody>
          <a:bodyPr anchorCtr="0" anchor="t" bIns="39350" lIns="39350" spcFirstLastPara="1" rIns="39350" wrap="square" tIns="39350">
            <a:normAutofit/>
          </a:bodyPr>
          <a:lstStyle>
            <a:lvl1pPr indent="-228600" lvl="0" marL="457200" algn="l">
              <a:lnSpc>
                <a:spcPct val="100000"/>
              </a:lnSpc>
              <a:spcBef>
                <a:spcPts val="0"/>
              </a:spcBef>
              <a:spcAft>
                <a:spcPts val="0"/>
              </a:spcAft>
              <a:buClr>
                <a:srgbClr val="52575F"/>
              </a:buClr>
              <a:buSzPts val="2400"/>
              <a:buFont typeface="Arial"/>
              <a:buNone/>
              <a:defRPr sz="1667">
                <a:latin typeface="Arial"/>
                <a:ea typeface="Arial"/>
                <a:cs typeface="Arial"/>
                <a:sym typeface="Arial"/>
              </a:defRPr>
            </a:lvl1pPr>
            <a:lvl2pPr indent="-342900" lvl="1" marL="914400" algn="l">
              <a:lnSpc>
                <a:spcPct val="100000"/>
              </a:lnSpc>
              <a:spcBef>
                <a:spcPts val="1738"/>
              </a:spcBef>
              <a:spcAft>
                <a:spcPts val="0"/>
              </a:spcAft>
              <a:buClr>
                <a:srgbClr val="52575F"/>
              </a:buClr>
              <a:buSzPts val="1800"/>
              <a:buChar char="•"/>
              <a:defRPr/>
            </a:lvl2pPr>
            <a:lvl3pPr indent="-342900" lvl="2" marL="1371600" algn="l">
              <a:lnSpc>
                <a:spcPct val="100000"/>
              </a:lnSpc>
              <a:spcBef>
                <a:spcPts val="1738"/>
              </a:spcBef>
              <a:spcAft>
                <a:spcPts val="0"/>
              </a:spcAft>
              <a:buClr>
                <a:srgbClr val="52575F"/>
              </a:buClr>
              <a:buSzPts val="1800"/>
              <a:buChar char="•"/>
              <a:defRPr/>
            </a:lvl3pPr>
            <a:lvl4pPr indent="-342900" lvl="3" marL="1828800" algn="l">
              <a:lnSpc>
                <a:spcPct val="100000"/>
              </a:lnSpc>
              <a:spcBef>
                <a:spcPts val="1738"/>
              </a:spcBef>
              <a:spcAft>
                <a:spcPts val="0"/>
              </a:spcAft>
              <a:buClr>
                <a:srgbClr val="52575F"/>
              </a:buClr>
              <a:buSzPts val="1800"/>
              <a:buChar char="•"/>
              <a:defRPr/>
            </a:lvl4pPr>
            <a:lvl5pPr indent="-342900" lvl="4" marL="2286000" algn="l">
              <a:lnSpc>
                <a:spcPct val="100000"/>
              </a:lnSpc>
              <a:spcBef>
                <a:spcPts val="1738"/>
              </a:spcBef>
              <a:spcAft>
                <a:spcPts val="0"/>
              </a:spcAft>
              <a:buClr>
                <a:srgbClr val="52575F"/>
              </a:buClr>
              <a:buSzPts val="1800"/>
              <a:buChar char="•"/>
              <a:defRPr/>
            </a:lvl5pPr>
            <a:lvl6pPr indent="-342900" lvl="5" marL="2743200" algn="l">
              <a:lnSpc>
                <a:spcPct val="100000"/>
              </a:lnSpc>
              <a:spcBef>
                <a:spcPts val="1738"/>
              </a:spcBef>
              <a:spcAft>
                <a:spcPts val="0"/>
              </a:spcAft>
              <a:buClr>
                <a:srgbClr val="52575F"/>
              </a:buClr>
              <a:buSzPts val="1800"/>
              <a:buChar char="•"/>
              <a:defRPr/>
            </a:lvl6pPr>
            <a:lvl7pPr indent="-342900" lvl="6" marL="3200400" algn="l">
              <a:lnSpc>
                <a:spcPct val="100000"/>
              </a:lnSpc>
              <a:spcBef>
                <a:spcPts val="1738"/>
              </a:spcBef>
              <a:spcAft>
                <a:spcPts val="0"/>
              </a:spcAft>
              <a:buClr>
                <a:srgbClr val="52575F"/>
              </a:buClr>
              <a:buSzPts val="1800"/>
              <a:buChar char="•"/>
              <a:defRPr/>
            </a:lvl7pPr>
            <a:lvl8pPr indent="-342900" lvl="7" marL="3657600" algn="l">
              <a:lnSpc>
                <a:spcPct val="100000"/>
              </a:lnSpc>
              <a:spcBef>
                <a:spcPts val="1738"/>
              </a:spcBef>
              <a:spcAft>
                <a:spcPts val="0"/>
              </a:spcAft>
              <a:buClr>
                <a:srgbClr val="52575F"/>
              </a:buClr>
              <a:buSzPts val="1800"/>
              <a:buChar char="•"/>
              <a:defRPr/>
            </a:lvl8pPr>
            <a:lvl9pPr indent="-342900" lvl="8" marL="4114800" algn="l">
              <a:lnSpc>
                <a:spcPct val="100000"/>
              </a:lnSpc>
              <a:spcBef>
                <a:spcPts val="1738"/>
              </a:spcBef>
              <a:spcAft>
                <a:spcPts val="0"/>
              </a:spcAft>
              <a:buClr>
                <a:srgbClr val="52575F"/>
              </a:buClr>
              <a:buSzPts val="1800"/>
              <a:buChar char="•"/>
              <a:defRPr/>
            </a:lvl9pPr>
          </a:lstStyle>
          <a:p/>
        </p:txBody>
      </p:sp>
      <p:sp>
        <p:nvSpPr>
          <p:cNvPr id="42" name="Google Shape;42;p9"/>
          <p:cNvSpPr txBox="1"/>
          <p:nvPr>
            <p:ph type="title"/>
          </p:nvPr>
        </p:nvSpPr>
        <p:spPr>
          <a:xfrm>
            <a:off x="727004" y="200921"/>
            <a:ext cx="7689995" cy="602755"/>
          </a:xfrm>
          <a:prstGeom prst="rect">
            <a:avLst/>
          </a:prstGeom>
          <a:noFill/>
          <a:ln>
            <a:noFill/>
          </a:ln>
        </p:spPr>
        <p:txBody>
          <a:bodyPr anchorCtr="0" anchor="t" bIns="39350" lIns="39350" spcFirstLastPara="1" rIns="39350" wrap="square" tIns="39350">
            <a:normAutofit/>
          </a:bodyPr>
          <a:lstStyle>
            <a:lvl1pPr lvl="0" algn="l">
              <a:lnSpc>
                <a:spcPct val="90000"/>
              </a:lnSpc>
              <a:spcBef>
                <a:spcPts val="0"/>
              </a:spcBef>
              <a:spcAft>
                <a:spcPts val="0"/>
              </a:spcAft>
              <a:buClr>
                <a:srgbClr val="52575F"/>
              </a:buClr>
              <a:buSzPts val="1800"/>
              <a:buNone/>
              <a:defRPr/>
            </a:lvl1pPr>
            <a:lvl2pPr lvl="1" algn="l">
              <a:lnSpc>
                <a:spcPct val="90000"/>
              </a:lnSpc>
              <a:spcBef>
                <a:spcPts val="0"/>
              </a:spcBef>
              <a:spcAft>
                <a:spcPts val="0"/>
              </a:spcAft>
              <a:buClr>
                <a:srgbClr val="52575F"/>
              </a:buClr>
              <a:buSzPts val="1800"/>
              <a:buNone/>
              <a:defRPr/>
            </a:lvl2pPr>
            <a:lvl3pPr lvl="2" algn="l">
              <a:lnSpc>
                <a:spcPct val="90000"/>
              </a:lnSpc>
              <a:spcBef>
                <a:spcPts val="0"/>
              </a:spcBef>
              <a:spcAft>
                <a:spcPts val="0"/>
              </a:spcAft>
              <a:buClr>
                <a:srgbClr val="52575F"/>
              </a:buClr>
              <a:buSzPts val="1800"/>
              <a:buNone/>
              <a:defRPr/>
            </a:lvl3pPr>
            <a:lvl4pPr lvl="3" algn="l">
              <a:lnSpc>
                <a:spcPct val="90000"/>
              </a:lnSpc>
              <a:spcBef>
                <a:spcPts val="0"/>
              </a:spcBef>
              <a:spcAft>
                <a:spcPts val="0"/>
              </a:spcAft>
              <a:buClr>
                <a:srgbClr val="52575F"/>
              </a:buClr>
              <a:buSzPts val="1800"/>
              <a:buNone/>
              <a:defRPr/>
            </a:lvl4pPr>
            <a:lvl5pPr lvl="4" algn="l">
              <a:lnSpc>
                <a:spcPct val="90000"/>
              </a:lnSpc>
              <a:spcBef>
                <a:spcPts val="0"/>
              </a:spcBef>
              <a:spcAft>
                <a:spcPts val="0"/>
              </a:spcAft>
              <a:buClr>
                <a:srgbClr val="52575F"/>
              </a:buClr>
              <a:buSzPts val="1800"/>
              <a:buNone/>
              <a:defRPr/>
            </a:lvl5pPr>
            <a:lvl6pPr lvl="5" algn="l">
              <a:lnSpc>
                <a:spcPct val="90000"/>
              </a:lnSpc>
              <a:spcBef>
                <a:spcPts val="0"/>
              </a:spcBef>
              <a:spcAft>
                <a:spcPts val="0"/>
              </a:spcAft>
              <a:buClr>
                <a:srgbClr val="52575F"/>
              </a:buClr>
              <a:buSzPts val="1800"/>
              <a:buNone/>
              <a:defRPr/>
            </a:lvl6pPr>
            <a:lvl7pPr lvl="6" algn="l">
              <a:lnSpc>
                <a:spcPct val="90000"/>
              </a:lnSpc>
              <a:spcBef>
                <a:spcPts val="0"/>
              </a:spcBef>
              <a:spcAft>
                <a:spcPts val="0"/>
              </a:spcAft>
              <a:buClr>
                <a:srgbClr val="52575F"/>
              </a:buClr>
              <a:buSzPts val="1800"/>
              <a:buNone/>
              <a:defRPr/>
            </a:lvl7pPr>
            <a:lvl8pPr lvl="7" algn="l">
              <a:lnSpc>
                <a:spcPct val="90000"/>
              </a:lnSpc>
              <a:spcBef>
                <a:spcPts val="0"/>
              </a:spcBef>
              <a:spcAft>
                <a:spcPts val="0"/>
              </a:spcAft>
              <a:buClr>
                <a:srgbClr val="52575F"/>
              </a:buClr>
              <a:buSzPts val="1800"/>
              <a:buNone/>
              <a:defRPr/>
            </a:lvl8pPr>
            <a:lvl9pPr lvl="8" algn="l">
              <a:lnSpc>
                <a:spcPct val="90000"/>
              </a:lnSpc>
              <a:spcBef>
                <a:spcPts val="0"/>
              </a:spcBef>
              <a:spcAft>
                <a:spcPts val="0"/>
              </a:spcAft>
              <a:buClr>
                <a:srgbClr val="52575F"/>
              </a:buClr>
              <a:buSzPts val="1800"/>
              <a:buNone/>
              <a:defRPr/>
            </a:lvl9pPr>
          </a:lstStyle>
          <a:p/>
        </p:txBody>
      </p:sp>
      <p:sp>
        <p:nvSpPr>
          <p:cNvPr id="43" name="Google Shape;43;p9"/>
          <p:cNvSpPr txBox="1"/>
          <p:nvPr>
            <p:ph idx="2" type="body"/>
          </p:nvPr>
        </p:nvSpPr>
        <p:spPr>
          <a:xfrm>
            <a:off x="727004" y="1600646"/>
            <a:ext cx="7689995" cy="3174504"/>
          </a:xfrm>
          <a:prstGeom prst="rect">
            <a:avLst/>
          </a:prstGeom>
          <a:noFill/>
          <a:ln>
            <a:noFill/>
          </a:ln>
        </p:spPr>
        <p:txBody>
          <a:bodyPr anchorCtr="0" anchor="t" bIns="39350" lIns="39350" spcFirstLastPara="1" rIns="39350" wrap="square" tIns="39350">
            <a:normAutofit/>
          </a:bodyPr>
          <a:lstStyle>
            <a:lvl1pPr indent="-342900" lvl="0" marL="457200" algn="l">
              <a:lnSpc>
                <a:spcPct val="100000"/>
              </a:lnSpc>
              <a:spcBef>
                <a:spcPts val="1738"/>
              </a:spcBef>
              <a:spcAft>
                <a:spcPts val="0"/>
              </a:spcAft>
              <a:buClr>
                <a:srgbClr val="52575F"/>
              </a:buClr>
              <a:buSzPts val="1800"/>
              <a:buChar char="•"/>
              <a:defRPr/>
            </a:lvl1pPr>
            <a:lvl2pPr indent="-342900" lvl="1" marL="914400" algn="l">
              <a:lnSpc>
                <a:spcPct val="100000"/>
              </a:lnSpc>
              <a:spcBef>
                <a:spcPts val="1738"/>
              </a:spcBef>
              <a:spcAft>
                <a:spcPts val="0"/>
              </a:spcAft>
              <a:buClr>
                <a:srgbClr val="52575F"/>
              </a:buClr>
              <a:buSzPts val="1800"/>
              <a:buChar char="•"/>
              <a:defRPr/>
            </a:lvl2pPr>
            <a:lvl3pPr indent="-342900" lvl="2" marL="1371600" algn="l">
              <a:lnSpc>
                <a:spcPct val="100000"/>
              </a:lnSpc>
              <a:spcBef>
                <a:spcPts val="1738"/>
              </a:spcBef>
              <a:spcAft>
                <a:spcPts val="0"/>
              </a:spcAft>
              <a:buClr>
                <a:srgbClr val="52575F"/>
              </a:buClr>
              <a:buSzPts val="1800"/>
              <a:buChar char="•"/>
              <a:defRPr/>
            </a:lvl3pPr>
            <a:lvl4pPr indent="-342900" lvl="3" marL="1828800" algn="l">
              <a:lnSpc>
                <a:spcPct val="100000"/>
              </a:lnSpc>
              <a:spcBef>
                <a:spcPts val="1738"/>
              </a:spcBef>
              <a:spcAft>
                <a:spcPts val="0"/>
              </a:spcAft>
              <a:buClr>
                <a:srgbClr val="52575F"/>
              </a:buClr>
              <a:buSzPts val="1800"/>
              <a:buChar char="•"/>
              <a:defRPr/>
            </a:lvl4pPr>
            <a:lvl5pPr indent="-342900" lvl="4" marL="2286000" algn="l">
              <a:lnSpc>
                <a:spcPct val="100000"/>
              </a:lnSpc>
              <a:spcBef>
                <a:spcPts val="1738"/>
              </a:spcBef>
              <a:spcAft>
                <a:spcPts val="0"/>
              </a:spcAft>
              <a:buClr>
                <a:srgbClr val="52575F"/>
              </a:buClr>
              <a:buSzPts val="1800"/>
              <a:buChar char="•"/>
              <a:defRPr/>
            </a:lvl5pPr>
            <a:lvl6pPr indent="-342900" lvl="5" marL="2743200" algn="l">
              <a:lnSpc>
                <a:spcPct val="100000"/>
              </a:lnSpc>
              <a:spcBef>
                <a:spcPts val="1738"/>
              </a:spcBef>
              <a:spcAft>
                <a:spcPts val="0"/>
              </a:spcAft>
              <a:buClr>
                <a:srgbClr val="52575F"/>
              </a:buClr>
              <a:buSzPts val="1800"/>
              <a:buChar char="•"/>
              <a:defRPr/>
            </a:lvl6pPr>
            <a:lvl7pPr indent="-342900" lvl="6" marL="3200400" algn="l">
              <a:lnSpc>
                <a:spcPct val="100000"/>
              </a:lnSpc>
              <a:spcBef>
                <a:spcPts val="1738"/>
              </a:spcBef>
              <a:spcAft>
                <a:spcPts val="0"/>
              </a:spcAft>
              <a:buClr>
                <a:srgbClr val="52575F"/>
              </a:buClr>
              <a:buSzPts val="1800"/>
              <a:buChar char="•"/>
              <a:defRPr/>
            </a:lvl7pPr>
            <a:lvl8pPr indent="-342900" lvl="7" marL="3657600" algn="l">
              <a:lnSpc>
                <a:spcPct val="100000"/>
              </a:lnSpc>
              <a:spcBef>
                <a:spcPts val="1738"/>
              </a:spcBef>
              <a:spcAft>
                <a:spcPts val="0"/>
              </a:spcAft>
              <a:buClr>
                <a:srgbClr val="52575F"/>
              </a:buClr>
              <a:buSzPts val="1800"/>
              <a:buChar char="•"/>
              <a:defRPr/>
            </a:lvl8pPr>
            <a:lvl9pPr indent="-342900" lvl="8" marL="4114800" algn="l">
              <a:lnSpc>
                <a:spcPct val="100000"/>
              </a:lnSpc>
              <a:spcBef>
                <a:spcPts val="1738"/>
              </a:spcBef>
              <a:spcAft>
                <a:spcPts val="0"/>
              </a:spcAft>
              <a:buClr>
                <a:srgbClr val="52575F"/>
              </a:buClr>
              <a:buSzPts val="1800"/>
              <a:buChar char="•"/>
              <a:defRPr/>
            </a:lvl9pPr>
          </a:lstStyle>
          <a:p/>
        </p:txBody>
      </p:sp>
      <p:sp>
        <p:nvSpPr>
          <p:cNvPr id="44" name="Google Shape;44;p9"/>
          <p:cNvSpPr txBox="1"/>
          <p:nvPr>
            <p:ph idx="12" type="sldNum"/>
          </p:nvPr>
        </p:nvSpPr>
        <p:spPr>
          <a:xfrm>
            <a:off x="8551615" y="4487604"/>
            <a:ext cx="193512" cy="293373"/>
          </a:xfrm>
          <a:prstGeom prst="rect">
            <a:avLst/>
          </a:prstGeom>
          <a:noFill/>
          <a:ln>
            <a:noFill/>
          </a:ln>
        </p:spPr>
        <p:txBody>
          <a:bodyPr anchorCtr="0" anchor="b" bIns="39350" lIns="39350" spcFirstLastPara="1" rIns="39350" wrap="square" tIns="39350">
            <a:spAutoFit/>
          </a:bodyPr>
          <a:lstStyle>
            <a:lvl1pPr indent="0" lvl="0"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1pPr>
            <a:lvl2pPr indent="0" lvl="1"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2pPr>
            <a:lvl3pPr indent="0" lvl="2"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3pPr>
            <a:lvl4pPr indent="0" lvl="3"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4pPr>
            <a:lvl5pPr indent="0" lvl="4"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5pPr>
            <a:lvl6pPr indent="0" lvl="5"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6pPr>
            <a:lvl7pPr indent="0" lvl="6"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7pPr>
            <a:lvl8pPr indent="0" lvl="7"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8pPr>
            <a:lvl9pPr indent="0" lvl="8"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erge">
  <p:cSld name="Vierge">
    <p:spTree>
      <p:nvGrpSpPr>
        <p:cNvPr id="45" name="Shape 45"/>
        <p:cNvGrpSpPr/>
        <p:nvPr/>
      </p:nvGrpSpPr>
      <p:grpSpPr>
        <a:xfrm>
          <a:off x="0" y="0"/>
          <a:ext cx="0" cy="0"/>
          <a:chOff x="0" y="0"/>
          <a:chExt cx="0" cy="0"/>
        </a:xfrm>
      </p:grpSpPr>
      <p:sp>
        <p:nvSpPr>
          <p:cNvPr id="46" name="Google Shape;46;p10"/>
          <p:cNvSpPr txBox="1"/>
          <p:nvPr>
            <p:ph idx="12" type="sldNum"/>
          </p:nvPr>
        </p:nvSpPr>
        <p:spPr>
          <a:xfrm>
            <a:off x="8541320" y="4487604"/>
            <a:ext cx="204144" cy="293373"/>
          </a:xfrm>
          <a:prstGeom prst="rect">
            <a:avLst/>
          </a:prstGeom>
          <a:noFill/>
          <a:ln>
            <a:noFill/>
          </a:ln>
        </p:spPr>
        <p:txBody>
          <a:bodyPr anchorCtr="0" anchor="b" bIns="39350" lIns="39350" spcFirstLastPara="1" rIns="39350" wrap="square" tIns="39350">
            <a:spAutoFit/>
          </a:bodyPr>
          <a:lstStyle>
            <a:lvl1pPr indent="0" lvl="0"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1pPr>
            <a:lvl2pPr indent="0" lvl="1"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2pPr>
            <a:lvl3pPr indent="0" lvl="2"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3pPr>
            <a:lvl4pPr indent="0" lvl="3"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4pPr>
            <a:lvl5pPr indent="0" lvl="4"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5pPr>
            <a:lvl6pPr indent="0" lvl="5"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6pPr>
            <a:lvl7pPr indent="0" lvl="6"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7pPr>
            <a:lvl8pPr indent="0" lvl="7"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8pPr>
            <a:lvl9pPr indent="0" lvl="8"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p:cSld name="Section">
    <p:spTree>
      <p:nvGrpSpPr>
        <p:cNvPr id="53" name="Shape 53"/>
        <p:cNvGrpSpPr/>
        <p:nvPr/>
      </p:nvGrpSpPr>
      <p:grpSpPr>
        <a:xfrm>
          <a:off x="0" y="0"/>
          <a:ext cx="0" cy="0"/>
          <a:chOff x="0" y="0"/>
          <a:chExt cx="0" cy="0"/>
        </a:xfrm>
      </p:grpSpPr>
      <p:sp>
        <p:nvSpPr>
          <p:cNvPr id="54" name="Google Shape;54;p12"/>
          <p:cNvSpPr txBox="1"/>
          <p:nvPr>
            <p:ph type="title"/>
          </p:nvPr>
        </p:nvSpPr>
        <p:spPr>
          <a:xfrm>
            <a:off x="727004" y="1647527"/>
            <a:ext cx="7689995" cy="1741290"/>
          </a:xfrm>
          <a:prstGeom prst="rect">
            <a:avLst/>
          </a:prstGeom>
          <a:noFill/>
          <a:ln>
            <a:noFill/>
          </a:ln>
        </p:spPr>
        <p:txBody>
          <a:bodyPr anchorCtr="0" anchor="ctr" bIns="39350" lIns="39350" spcFirstLastPara="1" rIns="39350" wrap="square" tIns="39350">
            <a:normAutofit/>
          </a:bodyPr>
          <a:lstStyle>
            <a:lvl1pPr lvl="0" algn="l">
              <a:lnSpc>
                <a:spcPct val="90000"/>
              </a:lnSpc>
              <a:spcBef>
                <a:spcPts val="0"/>
              </a:spcBef>
              <a:spcAft>
                <a:spcPts val="0"/>
              </a:spcAft>
              <a:buClr>
                <a:srgbClr val="52575F"/>
              </a:buClr>
              <a:buSzPts val="6400"/>
              <a:buFont typeface="Arial"/>
              <a:buNone/>
              <a:defRPr sz="4447"/>
            </a:lvl1pPr>
            <a:lvl2pPr lvl="1" algn="l">
              <a:lnSpc>
                <a:spcPct val="90000"/>
              </a:lnSpc>
              <a:spcBef>
                <a:spcPts val="0"/>
              </a:spcBef>
              <a:spcAft>
                <a:spcPts val="0"/>
              </a:spcAft>
              <a:buClr>
                <a:srgbClr val="52575F"/>
              </a:buClr>
              <a:buSzPts val="1800"/>
              <a:buNone/>
              <a:defRPr/>
            </a:lvl2pPr>
            <a:lvl3pPr lvl="2" algn="l">
              <a:lnSpc>
                <a:spcPct val="90000"/>
              </a:lnSpc>
              <a:spcBef>
                <a:spcPts val="0"/>
              </a:spcBef>
              <a:spcAft>
                <a:spcPts val="0"/>
              </a:spcAft>
              <a:buClr>
                <a:srgbClr val="52575F"/>
              </a:buClr>
              <a:buSzPts val="1800"/>
              <a:buNone/>
              <a:defRPr/>
            </a:lvl3pPr>
            <a:lvl4pPr lvl="3" algn="l">
              <a:lnSpc>
                <a:spcPct val="90000"/>
              </a:lnSpc>
              <a:spcBef>
                <a:spcPts val="0"/>
              </a:spcBef>
              <a:spcAft>
                <a:spcPts val="0"/>
              </a:spcAft>
              <a:buClr>
                <a:srgbClr val="52575F"/>
              </a:buClr>
              <a:buSzPts val="1800"/>
              <a:buNone/>
              <a:defRPr/>
            </a:lvl4pPr>
            <a:lvl5pPr lvl="4" algn="l">
              <a:lnSpc>
                <a:spcPct val="90000"/>
              </a:lnSpc>
              <a:spcBef>
                <a:spcPts val="0"/>
              </a:spcBef>
              <a:spcAft>
                <a:spcPts val="0"/>
              </a:spcAft>
              <a:buClr>
                <a:srgbClr val="52575F"/>
              </a:buClr>
              <a:buSzPts val="1800"/>
              <a:buNone/>
              <a:defRPr/>
            </a:lvl5pPr>
            <a:lvl6pPr lvl="5" algn="l">
              <a:lnSpc>
                <a:spcPct val="90000"/>
              </a:lnSpc>
              <a:spcBef>
                <a:spcPts val="0"/>
              </a:spcBef>
              <a:spcAft>
                <a:spcPts val="0"/>
              </a:spcAft>
              <a:buClr>
                <a:srgbClr val="52575F"/>
              </a:buClr>
              <a:buSzPts val="1800"/>
              <a:buNone/>
              <a:defRPr/>
            </a:lvl6pPr>
            <a:lvl7pPr lvl="6" algn="l">
              <a:lnSpc>
                <a:spcPct val="90000"/>
              </a:lnSpc>
              <a:spcBef>
                <a:spcPts val="0"/>
              </a:spcBef>
              <a:spcAft>
                <a:spcPts val="0"/>
              </a:spcAft>
              <a:buClr>
                <a:srgbClr val="52575F"/>
              </a:buClr>
              <a:buSzPts val="1800"/>
              <a:buNone/>
              <a:defRPr/>
            </a:lvl7pPr>
            <a:lvl8pPr lvl="7" algn="l">
              <a:lnSpc>
                <a:spcPct val="90000"/>
              </a:lnSpc>
              <a:spcBef>
                <a:spcPts val="0"/>
              </a:spcBef>
              <a:spcAft>
                <a:spcPts val="0"/>
              </a:spcAft>
              <a:buClr>
                <a:srgbClr val="52575F"/>
              </a:buClr>
              <a:buSzPts val="1800"/>
              <a:buNone/>
              <a:defRPr/>
            </a:lvl8pPr>
            <a:lvl9pPr lvl="8" algn="l">
              <a:lnSpc>
                <a:spcPct val="90000"/>
              </a:lnSpc>
              <a:spcBef>
                <a:spcPts val="0"/>
              </a:spcBef>
              <a:spcAft>
                <a:spcPts val="0"/>
              </a:spcAft>
              <a:buClr>
                <a:srgbClr val="52575F"/>
              </a:buClr>
              <a:buSzPts val="1800"/>
              <a:buNone/>
              <a:defRPr/>
            </a:lvl9pPr>
          </a:lstStyle>
          <a:p/>
        </p:txBody>
      </p:sp>
      <p:sp>
        <p:nvSpPr>
          <p:cNvPr id="55" name="Google Shape;55;p12"/>
          <p:cNvSpPr txBox="1"/>
          <p:nvPr>
            <p:ph idx="12" type="sldNum"/>
          </p:nvPr>
        </p:nvSpPr>
        <p:spPr>
          <a:xfrm>
            <a:off x="8541320" y="4487604"/>
            <a:ext cx="204144" cy="293373"/>
          </a:xfrm>
          <a:prstGeom prst="rect">
            <a:avLst/>
          </a:prstGeom>
          <a:noFill/>
          <a:ln>
            <a:noFill/>
          </a:ln>
        </p:spPr>
        <p:txBody>
          <a:bodyPr anchorCtr="0" anchor="b" bIns="39350" lIns="39350" spcFirstLastPara="1" rIns="39350" wrap="square" tIns="39350">
            <a:spAutoFit/>
          </a:bodyPr>
          <a:lstStyle>
            <a:lvl1pPr indent="0" lvl="0"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1pPr>
            <a:lvl2pPr indent="0" lvl="1"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2pPr>
            <a:lvl3pPr indent="0" lvl="2"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3pPr>
            <a:lvl4pPr indent="0" lvl="3"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4pPr>
            <a:lvl5pPr indent="0" lvl="4"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5pPr>
            <a:lvl6pPr indent="0" lvl="5"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6pPr>
            <a:lvl7pPr indent="0" lvl="6"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7pPr>
            <a:lvl8pPr indent="0" lvl="7"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8pPr>
            <a:lvl9pPr indent="0" lvl="8" mar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5.png"/><Relationship Id="rId2" Type="http://schemas.openxmlformats.org/officeDocument/2006/relationships/image" Target="../media/image3.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theme" Target="../theme/theme3.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7.png"/><Relationship Id="rId2" Type="http://schemas.openxmlformats.org/officeDocument/2006/relationships/image" Target="../media/image3.png"/><Relationship Id="rId3" Type="http://schemas.openxmlformats.org/officeDocument/2006/relationships/slideLayout" Target="../slideLayouts/slideLayout5.xml"/><Relationship Id="rId4" Type="http://schemas.openxmlformats.org/officeDocument/2006/relationships/slideLayout" Target="../slideLayouts/slideLayout6.xml"/><Relationship Id="rId5" Type="http://schemas.openxmlformats.org/officeDocument/2006/relationships/slideLayout" Target="../slideLayouts/slideLayout7.xml"/><Relationship Id="rId6" Type="http://schemas.openxmlformats.org/officeDocument/2006/relationships/slideLayout" Target="../slideLayouts/slideLayout8.xml"/><Relationship Id="rId7" Type="http://schemas.openxmlformats.org/officeDocument/2006/relationships/theme" Target="../theme/theme5.xml"/></Relationships>
</file>

<file path=ppt/slideMasters/_rels/slideMaster3.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3.png"/><Relationship Id="rId3" Type="http://schemas.openxmlformats.org/officeDocument/2006/relationships/slideLayout" Target="../slideLayouts/slideLayout9.xml"/><Relationship Id="rId4" Type="http://schemas.openxmlformats.org/officeDocument/2006/relationships/slideLayout" Target="../slideLayouts/slideLayout10.xml"/><Relationship Id="rId5" Type="http://schemas.openxmlformats.org/officeDocument/2006/relationships/slideLayout" Target="../slideLayouts/slideLayout11.xml"/><Relationship Id="rId6" Type="http://schemas.openxmlformats.org/officeDocument/2006/relationships/slideLayout" Target="../slideLayouts/slideLayout12.xml"/><Relationship Id="rId7" Type="http://schemas.openxmlformats.org/officeDocument/2006/relationships/theme" Target="../theme/theme1.xml"/></Relationships>
</file>

<file path=ppt/slideMasters/_rels/slideMaster4.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3.png"/><Relationship Id="rId3" Type="http://schemas.openxmlformats.org/officeDocument/2006/relationships/slideLayout" Target="../slideLayouts/slideLayout13.xml"/><Relationship Id="rId4" Type="http://schemas.openxmlformats.org/officeDocument/2006/relationships/slideLayout" Target="../slideLayouts/slideLayout14.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727004" y="200921"/>
            <a:ext cx="7689995" cy="602755"/>
          </a:xfrm>
          <a:prstGeom prst="rect">
            <a:avLst/>
          </a:prstGeom>
          <a:noFill/>
          <a:ln>
            <a:noFill/>
          </a:ln>
        </p:spPr>
        <p:txBody>
          <a:bodyPr anchorCtr="0" anchor="t" bIns="39350" lIns="39350" spcFirstLastPara="1" rIns="39350" wrap="square" tIns="39350">
            <a:normAutofit/>
          </a:bodyPr>
          <a:lstStyle>
            <a:lvl1pPr lvl="0"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1pPr>
            <a:lvl2pPr lvl="1"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2pPr>
            <a:lvl3pPr lvl="2"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3pPr>
            <a:lvl4pPr lvl="3"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4pPr>
            <a:lvl5pPr lvl="4"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5pPr>
            <a:lvl6pPr lvl="5"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6pPr>
            <a:lvl7pPr lvl="6"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7pPr>
            <a:lvl8pPr lvl="7"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8pPr>
            <a:lvl9pPr lvl="8"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9pPr>
          </a:lstStyle>
          <a:p/>
        </p:txBody>
      </p:sp>
      <p:sp>
        <p:nvSpPr>
          <p:cNvPr id="7" name="Google Shape;7;p1"/>
          <p:cNvSpPr txBox="1"/>
          <p:nvPr>
            <p:ph idx="1" type="body"/>
          </p:nvPr>
        </p:nvSpPr>
        <p:spPr>
          <a:xfrm>
            <a:off x="727004" y="1600646"/>
            <a:ext cx="7689995" cy="3174504"/>
          </a:xfrm>
          <a:prstGeom prst="rect">
            <a:avLst/>
          </a:prstGeom>
          <a:noFill/>
          <a:ln>
            <a:noFill/>
          </a:ln>
        </p:spPr>
        <p:txBody>
          <a:bodyPr anchorCtr="0" anchor="t" bIns="39350" lIns="39350" spcFirstLastPara="1" rIns="39350" wrap="square" tIns="39350">
            <a:normAutofit/>
          </a:bodyPr>
          <a:lstStyle>
            <a:lvl1pPr indent="-355600" lvl="0" marL="4572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1pPr>
            <a:lvl2pPr indent="-355600" lvl="1" marL="9144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2pPr>
            <a:lvl3pPr indent="-355600" lvl="2" marL="13716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3pPr>
            <a:lvl4pPr indent="-355600" lvl="3" marL="18288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4pPr>
            <a:lvl5pPr indent="-355600" lvl="4" marL="22860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5pPr>
            <a:lvl6pPr indent="-355600" lvl="5" marL="27432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6pPr>
            <a:lvl7pPr indent="-355600" lvl="6" marL="32004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7pPr>
            <a:lvl8pPr indent="-355600" lvl="7" marL="36576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8pPr>
            <a:lvl9pPr indent="-355600" lvl="8" marL="41148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9pPr>
          </a:lstStyle>
          <a:p/>
        </p:txBody>
      </p:sp>
      <p:sp>
        <p:nvSpPr>
          <p:cNvPr id="8" name="Google Shape;8;p1"/>
          <p:cNvSpPr txBox="1"/>
          <p:nvPr>
            <p:ph idx="12" type="sldNum"/>
          </p:nvPr>
        </p:nvSpPr>
        <p:spPr>
          <a:xfrm>
            <a:off x="8551615" y="4487604"/>
            <a:ext cx="193512" cy="293373"/>
          </a:xfrm>
          <a:prstGeom prst="rect">
            <a:avLst/>
          </a:prstGeom>
          <a:noFill/>
          <a:ln>
            <a:noFill/>
          </a:ln>
        </p:spPr>
        <p:txBody>
          <a:bodyPr anchorCtr="0" anchor="b" bIns="39350" lIns="39350" spcFirstLastPara="1" rIns="39350" wrap="square" tIns="39350">
            <a:spAutoFit/>
          </a:bodyPr>
          <a:lstStyle>
            <a:lvl1pPr indent="0" lvl="0"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1pPr>
            <a:lvl2pPr indent="0" lvl="1"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2pPr>
            <a:lvl3pPr indent="0" lvl="2"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3pPr>
            <a:lvl4pPr indent="0" lvl="3"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4pPr>
            <a:lvl5pPr indent="0" lvl="4"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5pPr>
            <a:lvl6pPr indent="0" lvl="5"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6pPr>
            <a:lvl7pPr indent="0" lvl="6"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7pPr>
            <a:lvl8pPr indent="0" lvl="7"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8pPr>
            <a:lvl9pPr indent="0" lvl="8"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pic>
        <p:nvPicPr>
          <p:cNvPr descr="Une image contenant capture d’écran, bleu vert, Rectangle, bleu&#10;&#10;Le contenu généré par l’IA peut être incorrect." id="9" name="Google Shape;9;p1"/>
          <p:cNvPicPr preferRelativeResize="0"/>
          <p:nvPr/>
        </p:nvPicPr>
        <p:blipFill rotWithShape="1">
          <a:blip r:embed="rId1">
            <a:alphaModFix/>
          </a:blip>
          <a:srcRect b="0" l="0" r="0" t="0"/>
          <a:stretch/>
        </p:blipFill>
        <p:spPr>
          <a:xfrm>
            <a:off x="0" y="0"/>
            <a:ext cx="9144000" cy="5143500"/>
          </a:xfrm>
          <a:prstGeom prst="rect">
            <a:avLst/>
          </a:prstGeom>
          <a:noFill/>
          <a:ln>
            <a:noFill/>
          </a:ln>
        </p:spPr>
      </p:pic>
      <p:pic>
        <p:nvPicPr>
          <p:cNvPr descr="Une image contenant capture d’écran, Graphique, Caractère coloré, graphisme&#10;&#10;Le contenu généré par l’IA peut être incorrect." id="10" name="Google Shape;10;p1"/>
          <p:cNvPicPr preferRelativeResize="0"/>
          <p:nvPr/>
        </p:nvPicPr>
        <p:blipFill rotWithShape="1">
          <a:blip r:embed="rId2">
            <a:alphaModFix/>
          </a:blip>
          <a:srcRect b="0" l="0" r="0" t="0"/>
          <a:stretch/>
        </p:blipFill>
        <p:spPr>
          <a:xfrm>
            <a:off x="8260584" y="4294071"/>
            <a:ext cx="819768" cy="51619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6" name="Shape 26"/>
        <p:cNvGrpSpPr/>
        <p:nvPr/>
      </p:nvGrpSpPr>
      <p:grpSpPr>
        <a:xfrm>
          <a:off x="0" y="0"/>
          <a:ext cx="0" cy="0"/>
          <a:chOff x="0" y="0"/>
          <a:chExt cx="0" cy="0"/>
        </a:xfrm>
      </p:grpSpPr>
      <p:sp>
        <p:nvSpPr>
          <p:cNvPr id="27" name="Google Shape;27;p6"/>
          <p:cNvSpPr txBox="1"/>
          <p:nvPr>
            <p:ph type="title"/>
          </p:nvPr>
        </p:nvSpPr>
        <p:spPr>
          <a:xfrm>
            <a:off x="727004" y="200921"/>
            <a:ext cx="7689995" cy="602755"/>
          </a:xfrm>
          <a:prstGeom prst="rect">
            <a:avLst/>
          </a:prstGeom>
          <a:noFill/>
          <a:ln>
            <a:noFill/>
          </a:ln>
        </p:spPr>
        <p:txBody>
          <a:bodyPr anchorCtr="0" anchor="t" bIns="39350" lIns="39350" spcFirstLastPara="1" rIns="39350" wrap="square" tIns="39350">
            <a:normAutofit/>
          </a:bodyPr>
          <a:lstStyle>
            <a:lvl1pPr lvl="0"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1pPr>
            <a:lvl2pPr lvl="1"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2pPr>
            <a:lvl3pPr lvl="2"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3pPr>
            <a:lvl4pPr lvl="3"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4pPr>
            <a:lvl5pPr lvl="4"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5pPr>
            <a:lvl6pPr lvl="5"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6pPr>
            <a:lvl7pPr lvl="6"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7pPr>
            <a:lvl8pPr lvl="7"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8pPr>
            <a:lvl9pPr lvl="8"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9pPr>
          </a:lstStyle>
          <a:p/>
        </p:txBody>
      </p:sp>
      <p:sp>
        <p:nvSpPr>
          <p:cNvPr id="28" name="Google Shape;28;p6"/>
          <p:cNvSpPr txBox="1"/>
          <p:nvPr>
            <p:ph idx="1" type="body"/>
          </p:nvPr>
        </p:nvSpPr>
        <p:spPr>
          <a:xfrm>
            <a:off x="727004" y="1600646"/>
            <a:ext cx="7689995" cy="3174504"/>
          </a:xfrm>
          <a:prstGeom prst="rect">
            <a:avLst/>
          </a:prstGeom>
          <a:noFill/>
          <a:ln>
            <a:noFill/>
          </a:ln>
        </p:spPr>
        <p:txBody>
          <a:bodyPr anchorCtr="0" anchor="t" bIns="39350" lIns="39350" spcFirstLastPara="1" rIns="39350" wrap="square" tIns="39350">
            <a:normAutofit/>
          </a:bodyPr>
          <a:lstStyle>
            <a:lvl1pPr indent="-355600" lvl="0" marL="4572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1pPr>
            <a:lvl2pPr indent="-355600" lvl="1" marL="9144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2pPr>
            <a:lvl3pPr indent="-355600" lvl="2" marL="13716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3pPr>
            <a:lvl4pPr indent="-355600" lvl="3" marL="18288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4pPr>
            <a:lvl5pPr indent="-355600" lvl="4" marL="22860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5pPr>
            <a:lvl6pPr indent="-355600" lvl="5" marL="27432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6pPr>
            <a:lvl7pPr indent="-355600" lvl="6" marL="32004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7pPr>
            <a:lvl8pPr indent="-355600" lvl="7" marL="36576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8pPr>
            <a:lvl9pPr indent="-355600" lvl="8" marL="41148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9pPr>
          </a:lstStyle>
          <a:p/>
        </p:txBody>
      </p:sp>
      <p:sp>
        <p:nvSpPr>
          <p:cNvPr id="29" name="Google Shape;29;p6"/>
          <p:cNvSpPr txBox="1"/>
          <p:nvPr>
            <p:ph idx="12" type="sldNum"/>
          </p:nvPr>
        </p:nvSpPr>
        <p:spPr>
          <a:xfrm>
            <a:off x="8551615" y="4487604"/>
            <a:ext cx="193512" cy="293373"/>
          </a:xfrm>
          <a:prstGeom prst="rect">
            <a:avLst/>
          </a:prstGeom>
          <a:noFill/>
          <a:ln>
            <a:noFill/>
          </a:ln>
        </p:spPr>
        <p:txBody>
          <a:bodyPr anchorCtr="0" anchor="b" bIns="39350" lIns="39350" spcFirstLastPara="1" rIns="39350" wrap="square" tIns="39350">
            <a:spAutoFit/>
          </a:bodyPr>
          <a:lstStyle>
            <a:lvl1pPr indent="0" lvl="0"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1pPr>
            <a:lvl2pPr indent="0" lvl="1"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2pPr>
            <a:lvl3pPr indent="0" lvl="2"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3pPr>
            <a:lvl4pPr indent="0" lvl="3"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4pPr>
            <a:lvl5pPr indent="0" lvl="4"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5pPr>
            <a:lvl6pPr indent="0" lvl="5"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6pPr>
            <a:lvl7pPr indent="0" lvl="6"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7pPr>
            <a:lvl8pPr indent="0" lvl="7"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8pPr>
            <a:lvl9pPr indent="0" lvl="8"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pic>
        <p:nvPicPr>
          <p:cNvPr descr="Une image contenant jaune, Rectangle, capture d’écran&#10;&#10;Le contenu généré par l’IA peut être incorrect." id="30" name="Google Shape;30;p6"/>
          <p:cNvPicPr preferRelativeResize="0"/>
          <p:nvPr/>
        </p:nvPicPr>
        <p:blipFill rotWithShape="1">
          <a:blip r:embed="rId1">
            <a:alphaModFix/>
          </a:blip>
          <a:srcRect b="0" l="0" r="0" t="0"/>
          <a:stretch/>
        </p:blipFill>
        <p:spPr>
          <a:xfrm>
            <a:off x="0" y="0"/>
            <a:ext cx="9144000" cy="5143500"/>
          </a:xfrm>
          <a:prstGeom prst="rect">
            <a:avLst/>
          </a:prstGeom>
          <a:noFill/>
          <a:ln>
            <a:noFill/>
          </a:ln>
        </p:spPr>
      </p:pic>
      <p:pic>
        <p:nvPicPr>
          <p:cNvPr descr="Une image contenant capture d’écran, Graphique, Caractère coloré, graphisme&#10;&#10;Le contenu généré par l’IA peut être incorrect." id="31" name="Google Shape;31;p6"/>
          <p:cNvPicPr preferRelativeResize="0"/>
          <p:nvPr/>
        </p:nvPicPr>
        <p:blipFill rotWithShape="1">
          <a:blip r:embed="rId2">
            <a:alphaModFix/>
          </a:blip>
          <a:srcRect b="0" l="0" r="0" t="0"/>
          <a:stretch/>
        </p:blipFill>
        <p:spPr>
          <a:xfrm>
            <a:off x="8260584" y="4294071"/>
            <a:ext cx="819768" cy="51619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52" r:id="rId3"/>
    <p:sldLayoutId id="2147483653" r:id="rId4"/>
    <p:sldLayoutId id="2147483654" r:id="rId5"/>
    <p:sldLayoutId id="2147483655"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7" name="Shape 47"/>
        <p:cNvGrpSpPr/>
        <p:nvPr/>
      </p:nvGrpSpPr>
      <p:grpSpPr>
        <a:xfrm>
          <a:off x="0" y="0"/>
          <a:ext cx="0" cy="0"/>
          <a:chOff x="0" y="0"/>
          <a:chExt cx="0" cy="0"/>
        </a:xfrm>
      </p:grpSpPr>
      <p:sp>
        <p:nvSpPr>
          <p:cNvPr id="48" name="Google Shape;48;p11"/>
          <p:cNvSpPr txBox="1"/>
          <p:nvPr>
            <p:ph type="title"/>
          </p:nvPr>
        </p:nvSpPr>
        <p:spPr>
          <a:xfrm>
            <a:off x="727004" y="200921"/>
            <a:ext cx="7689995" cy="602755"/>
          </a:xfrm>
          <a:prstGeom prst="rect">
            <a:avLst/>
          </a:prstGeom>
          <a:noFill/>
          <a:ln>
            <a:noFill/>
          </a:ln>
        </p:spPr>
        <p:txBody>
          <a:bodyPr anchorCtr="0" anchor="t" bIns="39350" lIns="39350" spcFirstLastPara="1" rIns="39350" wrap="square" tIns="39350">
            <a:normAutofit/>
          </a:bodyPr>
          <a:lstStyle>
            <a:lvl1pPr lvl="0"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1pPr>
            <a:lvl2pPr lvl="1"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2pPr>
            <a:lvl3pPr lvl="2"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3pPr>
            <a:lvl4pPr lvl="3"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4pPr>
            <a:lvl5pPr lvl="4"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5pPr>
            <a:lvl6pPr lvl="5"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6pPr>
            <a:lvl7pPr lvl="6"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7pPr>
            <a:lvl8pPr lvl="7"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8pPr>
            <a:lvl9pPr lvl="8" marR="0" rtl="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9pPr>
          </a:lstStyle>
          <a:p/>
        </p:txBody>
      </p:sp>
      <p:sp>
        <p:nvSpPr>
          <p:cNvPr id="49" name="Google Shape;49;p11"/>
          <p:cNvSpPr txBox="1"/>
          <p:nvPr>
            <p:ph idx="1" type="body"/>
          </p:nvPr>
        </p:nvSpPr>
        <p:spPr>
          <a:xfrm>
            <a:off x="727004" y="1600646"/>
            <a:ext cx="7689995" cy="3174504"/>
          </a:xfrm>
          <a:prstGeom prst="rect">
            <a:avLst/>
          </a:prstGeom>
          <a:noFill/>
          <a:ln>
            <a:noFill/>
          </a:ln>
        </p:spPr>
        <p:txBody>
          <a:bodyPr anchorCtr="0" anchor="t" bIns="39350" lIns="39350" spcFirstLastPara="1" rIns="39350" wrap="square" tIns="39350">
            <a:normAutofit/>
          </a:bodyPr>
          <a:lstStyle>
            <a:lvl1pPr indent="-355600" lvl="0" marL="4572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1pPr>
            <a:lvl2pPr indent="-355600" lvl="1" marL="9144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2pPr>
            <a:lvl3pPr indent="-355600" lvl="2" marL="13716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3pPr>
            <a:lvl4pPr indent="-355600" lvl="3" marL="18288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4pPr>
            <a:lvl5pPr indent="-355600" lvl="4" marL="22860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5pPr>
            <a:lvl6pPr indent="-355600" lvl="5" marL="27432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6pPr>
            <a:lvl7pPr indent="-355600" lvl="6" marL="32004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7pPr>
            <a:lvl8pPr indent="-355600" lvl="7" marL="36576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8pPr>
            <a:lvl9pPr indent="-355600" lvl="8" marL="4114800" marR="0" rtl="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9pPr>
          </a:lstStyle>
          <a:p/>
        </p:txBody>
      </p:sp>
      <p:sp>
        <p:nvSpPr>
          <p:cNvPr id="50" name="Google Shape;50;p11"/>
          <p:cNvSpPr txBox="1"/>
          <p:nvPr>
            <p:ph idx="12" type="sldNum"/>
          </p:nvPr>
        </p:nvSpPr>
        <p:spPr>
          <a:xfrm>
            <a:off x="8551615" y="4487604"/>
            <a:ext cx="193512" cy="293373"/>
          </a:xfrm>
          <a:prstGeom prst="rect">
            <a:avLst/>
          </a:prstGeom>
          <a:noFill/>
          <a:ln>
            <a:noFill/>
          </a:ln>
        </p:spPr>
        <p:txBody>
          <a:bodyPr anchorCtr="0" anchor="b" bIns="39350" lIns="39350" spcFirstLastPara="1" rIns="39350" wrap="square" tIns="39350">
            <a:spAutoFit/>
          </a:bodyPr>
          <a:lstStyle>
            <a:lvl1pPr indent="0" lvl="0"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1pPr>
            <a:lvl2pPr indent="0" lvl="1"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2pPr>
            <a:lvl3pPr indent="0" lvl="2"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3pPr>
            <a:lvl4pPr indent="0" lvl="3"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4pPr>
            <a:lvl5pPr indent="0" lvl="4"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5pPr>
            <a:lvl6pPr indent="0" lvl="5"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6pPr>
            <a:lvl7pPr indent="0" lvl="6"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7pPr>
            <a:lvl8pPr indent="0" lvl="7"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8pPr>
            <a:lvl9pPr indent="0" lvl="8" marL="0" marR="0" rtl="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pic>
        <p:nvPicPr>
          <p:cNvPr descr="Une image contenant rouge, Rectangle, Carmin, drapeau&#10;&#10;Le contenu généré par l’IA peut être incorrect." id="51" name="Google Shape;51;p11"/>
          <p:cNvPicPr preferRelativeResize="0"/>
          <p:nvPr/>
        </p:nvPicPr>
        <p:blipFill rotWithShape="1">
          <a:blip r:embed="rId1">
            <a:alphaModFix/>
          </a:blip>
          <a:srcRect b="0" l="0" r="0" t="0"/>
          <a:stretch/>
        </p:blipFill>
        <p:spPr>
          <a:xfrm>
            <a:off x="0" y="0"/>
            <a:ext cx="9144000" cy="5143500"/>
          </a:xfrm>
          <a:prstGeom prst="rect">
            <a:avLst/>
          </a:prstGeom>
          <a:noFill/>
          <a:ln>
            <a:noFill/>
          </a:ln>
        </p:spPr>
      </p:pic>
      <p:pic>
        <p:nvPicPr>
          <p:cNvPr descr="Une image contenant capture d’écran, Graphique, Caractère coloré, graphisme&#10;&#10;Le contenu généré par l’IA peut être incorrect." id="52" name="Google Shape;52;p11"/>
          <p:cNvPicPr preferRelativeResize="0"/>
          <p:nvPr/>
        </p:nvPicPr>
        <p:blipFill rotWithShape="1">
          <a:blip r:embed="rId2">
            <a:alphaModFix/>
          </a:blip>
          <a:srcRect b="0" l="0" r="0" t="0"/>
          <a:stretch/>
        </p:blipFill>
        <p:spPr>
          <a:xfrm>
            <a:off x="8260584" y="4294071"/>
            <a:ext cx="819768" cy="51619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56" r:id="rId3"/>
    <p:sldLayoutId id="2147483657" r:id="rId4"/>
    <p:sldLayoutId id="2147483658" r:id="rId5"/>
    <p:sldLayoutId id="2147483659"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8" name="Shape 68"/>
        <p:cNvGrpSpPr/>
        <p:nvPr/>
      </p:nvGrpSpPr>
      <p:grpSpPr>
        <a:xfrm>
          <a:off x="0" y="0"/>
          <a:ext cx="0" cy="0"/>
          <a:chOff x="0" y="0"/>
          <a:chExt cx="0" cy="0"/>
        </a:xfrm>
      </p:grpSpPr>
      <p:sp>
        <p:nvSpPr>
          <p:cNvPr id="69" name="Google Shape;69;p16"/>
          <p:cNvSpPr txBox="1"/>
          <p:nvPr>
            <p:ph type="title"/>
          </p:nvPr>
        </p:nvSpPr>
        <p:spPr>
          <a:xfrm>
            <a:off x="727004" y="200921"/>
            <a:ext cx="7689900" cy="602700"/>
          </a:xfrm>
          <a:prstGeom prst="rect">
            <a:avLst/>
          </a:prstGeom>
          <a:noFill/>
          <a:ln>
            <a:noFill/>
          </a:ln>
        </p:spPr>
        <p:txBody>
          <a:bodyPr anchorCtr="0" anchor="t" bIns="39350" lIns="39350" spcFirstLastPara="1" rIns="39350" wrap="square" tIns="39350">
            <a:normAutofit/>
          </a:bodyPr>
          <a:lstStyle>
            <a:lvl1pPr lvl="0" marR="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1pPr>
            <a:lvl2pPr lvl="1" marR="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2pPr>
            <a:lvl3pPr lvl="2" marR="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3pPr>
            <a:lvl4pPr lvl="3" marR="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4pPr>
            <a:lvl5pPr lvl="4" marR="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5pPr>
            <a:lvl6pPr lvl="5" marR="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6pPr>
            <a:lvl7pPr lvl="6" marR="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7pPr>
            <a:lvl8pPr lvl="7" marR="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8pPr>
            <a:lvl9pPr lvl="8" marR="0" algn="l">
              <a:lnSpc>
                <a:spcPct val="90000"/>
              </a:lnSpc>
              <a:spcBef>
                <a:spcPts val="0"/>
              </a:spcBef>
              <a:spcAft>
                <a:spcPts val="0"/>
              </a:spcAft>
              <a:buClr>
                <a:srgbClr val="52575F"/>
              </a:buClr>
              <a:buSzPts val="4600"/>
              <a:buFont typeface="Arial"/>
              <a:buNone/>
              <a:defRPr b="0" i="0" sz="4600" u="none" cap="none" strike="noStrike">
                <a:solidFill>
                  <a:srgbClr val="52575F"/>
                </a:solidFill>
                <a:latin typeface="Arial"/>
                <a:ea typeface="Arial"/>
                <a:cs typeface="Arial"/>
                <a:sym typeface="Arial"/>
              </a:defRPr>
            </a:lvl9pPr>
          </a:lstStyle>
          <a:p/>
        </p:txBody>
      </p:sp>
      <p:sp>
        <p:nvSpPr>
          <p:cNvPr id="70" name="Google Shape;70;p16"/>
          <p:cNvSpPr txBox="1"/>
          <p:nvPr>
            <p:ph idx="1" type="body"/>
          </p:nvPr>
        </p:nvSpPr>
        <p:spPr>
          <a:xfrm>
            <a:off x="727004" y="1600646"/>
            <a:ext cx="7689900" cy="3174600"/>
          </a:xfrm>
          <a:prstGeom prst="rect">
            <a:avLst/>
          </a:prstGeom>
          <a:noFill/>
          <a:ln>
            <a:noFill/>
          </a:ln>
        </p:spPr>
        <p:txBody>
          <a:bodyPr anchorCtr="0" anchor="t" bIns="39350" lIns="39350" spcFirstLastPara="1" rIns="39350" wrap="square" tIns="39350">
            <a:normAutofit/>
          </a:bodyPr>
          <a:lstStyle>
            <a:lvl1pPr indent="-355600" lvl="0" marL="457200" marR="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1pPr>
            <a:lvl2pPr indent="-355600" lvl="1" marL="914400" marR="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2pPr>
            <a:lvl3pPr indent="-355600" lvl="2" marL="1371600" marR="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3pPr>
            <a:lvl4pPr indent="-355600" lvl="3" marL="1828800" marR="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4pPr>
            <a:lvl5pPr indent="-355600" lvl="4" marL="2286000" marR="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5pPr>
            <a:lvl6pPr indent="-355600" lvl="5" marL="2743200" marR="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6pPr>
            <a:lvl7pPr indent="-355600" lvl="6" marL="3200400" marR="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7pPr>
            <a:lvl8pPr indent="-355600" lvl="7" marL="3657600" marR="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8pPr>
            <a:lvl9pPr indent="-355600" lvl="8" marL="4114800" marR="0" algn="l">
              <a:lnSpc>
                <a:spcPct val="100000"/>
              </a:lnSpc>
              <a:spcBef>
                <a:spcPts val="2500"/>
              </a:spcBef>
              <a:spcAft>
                <a:spcPts val="0"/>
              </a:spcAft>
              <a:buClr>
                <a:srgbClr val="52575F"/>
              </a:buClr>
              <a:buSzPts val="2000"/>
              <a:buFont typeface="Avenir"/>
              <a:buChar char="•"/>
              <a:defRPr b="0" i="0" sz="2000" u="none" cap="none" strike="noStrike">
                <a:solidFill>
                  <a:srgbClr val="52575F"/>
                </a:solidFill>
                <a:latin typeface="Avenir"/>
                <a:ea typeface="Avenir"/>
                <a:cs typeface="Avenir"/>
                <a:sym typeface="Avenir"/>
              </a:defRPr>
            </a:lvl9pPr>
          </a:lstStyle>
          <a:p/>
        </p:txBody>
      </p:sp>
      <p:sp>
        <p:nvSpPr>
          <p:cNvPr id="71" name="Google Shape;71;p16"/>
          <p:cNvSpPr txBox="1"/>
          <p:nvPr>
            <p:ph idx="12" type="sldNum"/>
          </p:nvPr>
        </p:nvSpPr>
        <p:spPr>
          <a:xfrm>
            <a:off x="8551615" y="4487604"/>
            <a:ext cx="193500" cy="293400"/>
          </a:xfrm>
          <a:prstGeom prst="rect">
            <a:avLst/>
          </a:prstGeom>
          <a:noFill/>
          <a:ln>
            <a:noFill/>
          </a:ln>
        </p:spPr>
        <p:txBody>
          <a:bodyPr anchorCtr="0" anchor="b" bIns="39350" lIns="39350" spcFirstLastPara="1" rIns="39350" wrap="square" tIns="39350">
            <a:spAutoFit/>
          </a:bodyPr>
          <a:lstStyle>
            <a:lvl1pPr indent="0" lvl="0" marL="0" marR="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1pPr>
            <a:lvl2pPr indent="0" lvl="1" marL="0" marR="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2pPr>
            <a:lvl3pPr indent="0" lvl="2" marL="0" marR="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3pPr>
            <a:lvl4pPr indent="0" lvl="3" marL="0" marR="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4pPr>
            <a:lvl5pPr indent="0" lvl="4" marL="0" marR="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5pPr>
            <a:lvl6pPr indent="0" lvl="5" marL="0" marR="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6pPr>
            <a:lvl7pPr indent="0" lvl="6" marL="0" marR="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7pPr>
            <a:lvl8pPr indent="0" lvl="7" marL="0" marR="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8pPr>
            <a:lvl9pPr indent="0" lvl="8" marL="0" marR="0" algn="r">
              <a:lnSpc>
                <a:spcPct val="100000"/>
              </a:lnSpc>
              <a:spcBef>
                <a:spcPts val="0"/>
              </a:spcBef>
              <a:spcAft>
                <a:spcPts val="0"/>
              </a:spcAft>
              <a:buClr>
                <a:srgbClr val="52575F"/>
              </a:buClr>
              <a:buSzPts val="1000"/>
              <a:buFont typeface="Avenir"/>
              <a:buNone/>
              <a:defRPr b="0" i="0" sz="695" u="none" cap="none" strike="noStrike">
                <a:solidFill>
                  <a:srgbClr val="52575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pic>
        <p:nvPicPr>
          <p:cNvPr descr="Une image contenant vert, Rectangle&#10;&#10;Le contenu généré par l’IA peut être incorrect." id="72" name="Google Shape;72;p16"/>
          <p:cNvPicPr preferRelativeResize="0"/>
          <p:nvPr/>
        </p:nvPicPr>
        <p:blipFill rotWithShape="1">
          <a:blip r:embed="rId1">
            <a:alphaModFix/>
          </a:blip>
          <a:srcRect b="0" l="0" r="0" t="0"/>
          <a:stretch/>
        </p:blipFill>
        <p:spPr>
          <a:xfrm>
            <a:off x="0" y="0"/>
            <a:ext cx="9143998" cy="5143501"/>
          </a:xfrm>
          <a:prstGeom prst="rect">
            <a:avLst/>
          </a:prstGeom>
          <a:noFill/>
          <a:ln>
            <a:noFill/>
          </a:ln>
        </p:spPr>
      </p:pic>
      <p:pic>
        <p:nvPicPr>
          <p:cNvPr descr="Une image contenant capture d’écran, Graphique, Caractère coloré, graphisme&#10;&#10;Le contenu généré par l’IA peut être incorrect." id="73" name="Google Shape;73;p16"/>
          <p:cNvPicPr preferRelativeResize="0"/>
          <p:nvPr/>
        </p:nvPicPr>
        <p:blipFill rotWithShape="1">
          <a:blip r:embed="rId2">
            <a:alphaModFix/>
          </a:blip>
          <a:srcRect b="0" l="0" r="0" t="0"/>
          <a:stretch/>
        </p:blipFill>
        <p:spPr>
          <a:xfrm>
            <a:off x="8260584" y="4294071"/>
            <a:ext cx="819768" cy="51619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60" r:id="rId3"/>
    <p:sldLayoutId id="2147483661" r:id="rId4"/>
    <p:sldLayoutId id="2147483662" r:id="rId5"/>
    <p:sldLayoutId id="214748366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21"/>
          <p:cNvSpPr txBox="1"/>
          <p:nvPr>
            <p:ph type="title"/>
          </p:nvPr>
        </p:nvSpPr>
        <p:spPr>
          <a:xfrm>
            <a:off x="727050" y="385900"/>
            <a:ext cx="7689900" cy="796200"/>
          </a:xfrm>
          <a:prstGeom prst="rect">
            <a:avLst/>
          </a:prstGeom>
          <a:noFill/>
          <a:ln>
            <a:noFill/>
          </a:ln>
        </p:spPr>
        <p:txBody>
          <a:bodyPr anchorCtr="0" anchor="ctr" bIns="39350" lIns="39350" spcFirstLastPara="1" rIns="39350" wrap="square" tIns="39350">
            <a:normAutofit/>
          </a:bodyPr>
          <a:lstStyle/>
          <a:p>
            <a:pPr indent="0" lvl="0" marL="0" rtl="0" algn="ctr">
              <a:lnSpc>
                <a:spcPct val="90000"/>
              </a:lnSpc>
              <a:spcBef>
                <a:spcPts val="0"/>
              </a:spcBef>
              <a:spcAft>
                <a:spcPts val="0"/>
              </a:spcAft>
              <a:buSzPts val="6400"/>
              <a:buNone/>
            </a:pPr>
            <a:r>
              <a:rPr b="1" lang="en-US" sz="2600">
                <a:solidFill>
                  <a:srgbClr val="000000"/>
                </a:solidFill>
              </a:rPr>
              <a:t>CODE COULEUR JoMP</a:t>
            </a:r>
            <a:endParaRPr b="1" sz="2600">
              <a:solidFill>
                <a:srgbClr val="000000"/>
              </a:solidFill>
            </a:endParaRPr>
          </a:p>
          <a:p>
            <a:pPr indent="0" lvl="0" marL="0" rtl="0" algn="ctr">
              <a:lnSpc>
                <a:spcPct val="90000"/>
              </a:lnSpc>
              <a:spcBef>
                <a:spcPts val="0"/>
              </a:spcBef>
              <a:spcAft>
                <a:spcPts val="0"/>
              </a:spcAft>
              <a:buSzPts val="6400"/>
              <a:buNone/>
            </a:pPr>
            <a:r>
              <a:rPr b="1" lang="en-US" sz="2600">
                <a:solidFill>
                  <a:srgbClr val="000000"/>
                </a:solidFill>
              </a:rPr>
              <a:t>(codes à copier / coller)</a:t>
            </a:r>
            <a:endParaRPr b="1" sz="2600">
              <a:solidFill>
                <a:srgbClr val="000000"/>
              </a:solidFill>
            </a:endParaRPr>
          </a:p>
        </p:txBody>
      </p:sp>
      <p:pic>
        <p:nvPicPr>
          <p:cNvPr id="94" name="Google Shape;94;p21"/>
          <p:cNvPicPr preferRelativeResize="0"/>
          <p:nvPr/>
        </p:nvPicPr>
        <p:blipFill>
          <a:blip r:embed="rId3">
            <a:alphaModFix/>
          </a:blip>
          <a:stretch>
            <a:fillRect/>
          </a:stretch>
        </p:blipFill>
        <p:spPr>
          <a:xfrm>
            <a:off x="178875" y="1352250"/>
            <a:ext cx="3371850" cy="2257425"/>
          </a:xfrm>
          <a:prstGeom prst="rect">
            <a:avLst/>
          </a:prstGeom>
          <a:noFill/>
          <a:ln>
            <a:noFill/>
          </a:ln>
        </p:spPr>
      </p:pic>
      <p:sp>
        <p:nvSpPr>
          <p:cNvPr id="95" name="Google Shape;95;p21"/>
          <p:cNvSpPr txBox="1"/>
          <p:nvPr/>
        </p:nvSpPr>
        <p:spPr>
          <a:xfrm>
            <a:off x="3638950" y="1446575"/>
            <a:ext cx="1887600" cy="2068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US" sz="1200"/>
              <a:t>Noir</a:t>
            </a:r>
            <a:endParaRPr b="1" sz="1200"/>
          </a:p>
          <a:p>
            <a:pPr indent="0" lvl="0" marL="0" rtl="0" algn="l">
              <a:lnSpc>
                <a:spcPct val="115000"/>
              </a:lnSpc>
              <a:spcBef>
                <a:spcPts val="0"/>
              </a:spcBef>
              <a:spcAft>
                <a:spcPts val="0"/>
              </a:spcAft>
              <a:buNone/>
            </a:pPr>
            <a:r>
              <a:rPr lang="en-US" sz="1200"/>
              <a:t>CMJN : 70 60 50 100</a:t>
            </a:r>
            <a:endParaRPr sz="1200"/>
          </a:p>
          <a:p>
            <a:pPr indent="0" lvl="0" marL="0" rtl="0" algn="l">
              <a:lnSpc>
                <a:spcPct val="115000"/>
              </a:lnSpc>
              <a:spcBef>
                <a:spcPts val="0"/>
              </a:spcBef>
              <a:spcAft>
                <a:spcPts val="0"/>
              </a:spcAft>
              <a:buNone/>
            </a:pPr>
            <a:r>
              <a:rPr lang="en-US" sz="1200"/>
              <a:t>RVB : 3 2 2</a:t>
            </a:r>
            <a:endParaRPr sz="1200"/>
          </a:p>
          <a:p>
            <a:pPr indent="0" lvl="0" marL="0" rtl="0" algn="l">
              <a:lnSpc>
                <a:spcPct val="115000"/>
              </a:lnSpc>
              <a:spcBef>
                <a:spcPts val="0"/>
              </a:spcBef>
              <a:spcAft>
                <a:spcPts val="0"/>
              </a:spcAft>
              <a:buNone/>
            </a:pPr>
            <a:r>
              <a:rPr lang="en-US" sz="1200"/>
              <a:t>#030202</a:t>
            </a:r>
            <a:endParaRPr sz="1200"/>
          </a:p>
          <a:p>
            <a:pPr indent="0" lvl="0" marL="0" rtl="0" algn="l">
              <a:lnSpc>
                <a:spcPct val="115000"/>
              </a:lnSpc>
              <a:spcBef>
                <a:spcPts val="0"/>
              </a:spcBef>
              <a:spcAft>
                <a:spcPts val="0"/>
              </a:spcAft>
              <a:buNone/>
            </a:pPr>
            <a:r>
              <a:t/>
            </a:r>
            <a:endParaRPr sz="1200"/>
          </a:p>
          <a:p>
            <a:pPr indent="0" lvl="0" marL="0" rtl="0" algn="l">
              <a:lnSpc>
                <a:spcPct val="115000"/>
              </a:lnSpc>
              <a:spcBef>
                <a:spcPts val="0"/>
              </a:spcBef>
              <a:spcAft>
                <a:spcPts val="0"/>
              </a:spcAft>
              <a:buNone/>
            </a:pPr>
            <a:r>
              <a:rPr b="1" lang="en-US" sz="1200"/>
              <a:t>Blanc</a:t>
            </a:r>
            <a:endParaRPr b="1" sz="1200"/>
          </a:p>
          <a:p>
            <a:pPr indent="0" lvl="0" marL="0" rtl="0" algn="l">
              <a:lnSpc>
                <a:spcPct val="115000"/>
              </a:lnSpc>
              <a:spcBef>
                <a:spcPts val="0"/>
              </a:spcBef>
              <a:spcAft>
                <a:spcPts val="0"/>
              </a:spcAft>
              <a:buNone/>
            </a:pPr>
            <a:r>
              <a:rPr lang="en-US" sz="1200"/>
              <a:t>CMJN : 0 0 0 0</a:t>
            </a:r>
            <a:endParaRPr sz="1200"/>
          </a:p>
          <a:p>
            <a:pPr indent="0" lvl="0" marL="0" rtl="0" algn="l">
              <a:lnSpc>
                <a:spcPct val="115000"/>
              </a:lnSpc>
              <a:spcBef>
                <a:spcPts val="0"/>
              </a:spcBef>
              <a:spcAft>
                <a:spcPts val="0"/>
              </a:spcAft>
              <a:buNone/>
            </a:pPr>
            <a:r>
              <a:rPr lang="en-US" sz="1200"/>
              <a:t>RVB : 255 255 255</a:t>
            </a:r>
            <a:endParaRPr sz="1200"/>
          </a:p>
          <a:p>
            <a:pPr indent="0" lvl="0" marL="0" rtl="0" algn="l">
              <a:lnSpc>
                <a:spcPct val="115000"/>
              </a:lnSpc>
              <a:spcBef>
                <a:spcPts val="0"/>
              </a:spcBef>
              <a:spcAft>
                <a:spcPts val="0"/>
              </a:spcAft>
              <a:buNone/>
            </a:pPr>
            <a:r>
              <a:rPr lang="en-US" sz="1200"/>
              <a:t>#ffffff</a:t>
            </a:r>
            <a:endParaRPr sz="1200"/>
          </a:p>
        </p:txBody>
      </p:sp>
      <p:sp>
        <p:nvSpPr>
          <p:cNvPr id="96" name="Google Shape;96;p21"/>
          <p:cNvSpPr txBox="1"/>
          <p:nvPr/>
        </p:nvSpPr>
        <p:spPr>
          <a:xfrm>
            <a:off x="5667585" y="1352250"/>
            <a:ext cx="1887600" cy="3130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US" sz="1200">
                <a:solidFill>
                  <a:srgbClr val="33922E"/>
                </a:solidFill>
              </a:rPr>
              <a:t>Vert</a:t>
            </a:r>
            <a:endParaRPr b="1" sz="1200">
              <a:solidFill>
                <a:srgbClr val="33922E"/>
              </a:solidFill>
            </a:endParaRPr>
          </a:p>
          <a:p>
            <a:pPr indent="0" lvl="0" marL="0" rtl="0" algn="l">
              <a:lnSpc>
                <a:spcPct val="115000"/>
              </a:lnSpc>
              <a:spcBef>
                <a:spcPts val="0"/>
              </a:spcBef>
              <a:spcAft>
                <a:spcPts val="0"/>
              </a:spcAft>
              <a:buNone/>
            </a:pPr>
            <a:r>
              <a:rPr lang="en-US" sz="1200">
                <a:solidFill>
                  <a:srgbClr val="33922E"/>
                </a:solidFill>
              </a:rPr>
              <a:t>CMJN : 75 0 100 20</a:t>
            </a:r>
            <a:endParaRPr sz="1200">
              <a:solidFill>
                <a:srgbClr val="33922E"/>
              </a:solidFill>
            </a:endParaRPr>
          </a:p>
          <a:p>
            <a:pPr indent="0" lvl="0" marL="0" rtl="0" algn="l">
              <a:lnSpc>
                <a:spcPct val="115000"/>
              </a:lnSpc>
              <a:spcBef>
                <a:spcPts val="0"/>
              </a:spcBef>
              <a:spcAft>
                <a:spcPts val="0"/>
              </a:spcAft>
              <a:buNone/>
            </a:pPr>
            <a:r>
              <a:rPr lang="en-US" sz="1200">
                <a:solidFill>
                  <a:srgbClr val="33922E"/>
                </a:solidFill>
              </a:rPr>
              <a:t>RVB : 51 146 46</a:t>
            </a:r>
            <a:endParaRPr sz="1200">
              <a:solidFill>
                <a:srgbClr val="33922E"/>
              </a:solidFill>
            </a:endParaRPr>
          </a:p>
          <a:p>
            <a:pPr indent="0" lvl="0" marL="0" rtl="0" algn="l">
              <a:lnSpc>
                <a:spcPct val="115000"/>
              </a:lnSpc>
              <a:spcBef>
                <a:spcPts val="0"/>
              </a:spcBef>
              <a:spcAft>
                <a:spcPts val="0"/>
              </a:spcAft>
              <a:buNone/>
            </a:pPr>
            <a:r>
              <a:rPr lang="en-US" sz="1200">
                <a:solidFill>
                  <a:srgbClr val="33922E"/>
                </a:solidFill>
              </a:rPr>
              <a:t>#33922e</a:t>
            </a:r>
            <a:endParaRPr sz="1200">
              <a:solidFill>
                <a:srgbClr val="33922E"/>
              </a:solidFill>
            </a:endParaRPr>
          </a:p>
          <a:p>
            <a:pPr indent="0" lvl="0" marL="0" rtl="0" algn="l">
              <a:lnSpc>
                <a:spcPct val="115000"/>
              </a:lnSpc>
              <a:spcBef>
                <a:spcPts val="0"/>
              </a:spcBef>
              <a:spcAft>
                <a:spcPts val="0"/>
              </a:spcAft>
              <a:buNone/>
            </a:pPr>
            <a:r>
              <a:t/>
            </a:r>
            <a:endParaRPr sz="1200"/>
          </a:p>
          <a:p>
            <a:pPr indent="0" lvl="0" marL="0" rtl="0" algn="l">
              <a:lnSpc>
                <a:spcPct val="115000"/>
              </a:lnSpc>
              <a:spcBef>
                <a:spcPts val="0"/>
              </a:spcBef>
              <a:spcAft>
                <a:spcPts val="0"/>
              </a:spcAft>
              <a:buNone/>
            </a:pPr>
            <a:r>
              <a:rPr b="1" lang="en-US" sz="1200">
                <a:solidFill>
                  <a:srgbClr val="DD0B2F"/>
                </a:solidFill>
              </a:rPr>
              <a:t>Rouge</a:t>
            </a:r>
            <a:endParaRPr b="1" sz="1200">
              <a:solidFill>
                <a:srgbClr val="DD0B2F"/>
              </a:solidFill>
            </a:endParaRPr>
          </a:p>
          <a:p>
            <a:pPr indent="0" lvl="0" marL="0" rtl="0" algn="l">
              <a:lnSpc>
                <a:spcPct val="115000"/>
              </a:lnSpc>
              <a:spcBef>
                <a:spcPts val="0"/>
              </a:spcBef>
              <a:spcAft>
                <a:spcPts val="0"/>
              </a:spcAft>
              <a:buNone/>
            </a:pPr>
            <a:r>
              <a:rPr lang="en-US" sz="1200">
                <a:solidFill>
                  <a:srgbClr val="DD0B2F"/>
                </a:solidFill>
              </a:rPr>
              <a:t>CMJN : 5 100 80 0</a:t>
            </a:r>
            <a:endParaRPr sz="1200">
              <a:solidFill>
                <a:srgbClr val="DD0B2F"/>
              </a:solidFill>
            </a:endParaRPr>
          </a:p>
          <a:p>
            <a:pPr indent="0" lvl="0" marL="0" rtl="0" algn="l">
              <a:lnSpc>
                <a:spcPct val="115000"/>
              </a:lnSpc>
              <a:spcBef>
                <a:spcPts val="0"/>
              </a:spcBef>
              <a:spcAft>
                <a:spcPts val="0"/>
              </a:spcAft>
              <a:buNone/>
            </a:pPr>
            <a:r>
              <a:rPr lang="en-US" sz="1200">
                <a:solidFill>
                  <a:srgbClr val="DD0B2F"/>
                </a:solidFill>
              </a:rPr>
              <a:t>RVB : 221 11 47</a:t>
            </a:r>
            <a:endParaRPr sz="1200">
              <a:solidFill>
                <a:srgbClr val="DD0B2F"/>
              </a:solidFill>
            </a:endParaRPr>
          </a:p>
          <a:p>
            <a:pPr indent="0" lvl="0" marL="0" rtl="0" algn="l">
              <a:lnSpc>
                <a:spcPct val="115000"/>
              </a:lnSpc>
              <a:spcBef>
                <a:spcPts val="0"/>
              </a:spcBef>
              <a:spcAft>
                <a:spcPts val="0"/>
              </a:spcAft>
              <a:buNone/>
            </a:pPr>
            <a:r>
              <a:rPr lang="en-US" sz="1200">
                <a:solidFill>
                  <a:srgbClr val="DD0B2F"/>
                </a:solidFill>
              </a:rPr>
              <a:t>#dd0b2f</a:t>
            </a:r>
            <a:endParaRPr sz="1200">
              <a:solidFill>
                <a:srgbClr val="DD0B2F"/>
              </a:solidFill>
            </a:endParaRPr>
          </a:p>
          <a:p>
            <a:pPr indent="0" lvl="0" marL="0" rtl="0" algn="l">
              <a:lnSpc>
                <a:spcPct val="115000"/>
              </a:lnSpc>
              <a:spcBef>
                <a:spcPts val="0"/>
              </a:spcBef>
              <a:spcAft>
                <a:spcPts val="0"/>
              </a:spcAft>
              <a:buNone/>
            </a:pPr>
            <a:r>
              <a:t/>
            </a:r>
            <a:endParaRPr sz="1200"/>
          </a:p>
          <a:p>
            <a:pPr indent="0" lvl="0" marL="0" rtl="0" algn="l">
              <a:lnSpc>
                <a:spcPct val="115000"/>
              </a:lnSpc>
              <a:spcBef>
                <a:spcPts val="0"/>
              </a:spcBef>
              <a:spcAft>
                <a:spcPts val="0"/>
              </a:spcAft>
              <a:buNone/>
            </a:pPr>
            <a:r>
              <a:rPr b="1" lang="en-US" sz="1200">
                <a:solidFill>
                  <a:srgbClr val="F9CB1F"/>
                </a:solidFill>
              </a:rPr>
              <a:t>Jaune</a:t>
            </a:r>
            <a:endParaRPr b="1" sz="1200">
              <a:solidFill>
                <a:srgbClr val="F9CB1F"/>
              </a:solidFill>
            </a:endParaRPr>
          </a:p>
          <a:p>
            <a:pPr indent="0" lvl="0" marL="0" rtl="0" algn="l">
              <a:lnSpc>
                <a:spcPct val="115000"/>
              </a:lnSpc>
              <a:spcBef>
                <a:spcPts val="0"/>
              </a:spcBef>
              <a:spcAft>
                <a:spcPts val="0"/>
              </a:spcAft>
              <a:buNone/>
            </a:pPr>
            <a:r>
              <a:rPr lang="en-US" sz="1200">
                <a:solidFill>
                  <a:srgbClr val="F9CB1F"/>
                </a:solidFill>
              </a:rPr>
              <a:t>CMJN : 3 20 90 0</a:t>
            </a:r>
            <a:endParaRPr sz="1200">
              <a:solidFill>
                <a:srgbClr val="F9CB1F"/>
              </a:solidFill>
            </a:endParaRPr>
          </a:p>
          <a:p>
            <a:pPr indent="0" lvl="0" marL="0" rtl="0" algn="l">
              <a:lnSpc>
                <a:spcPct val="115000"/>
              </a:lnSpc>
              <a:spcBef>
                <a:spcPts val="0"/>
              </a:spcBef>
              <a:spcAft>
                <a:spcPts val="0"/>
              </a:spcAft>
              <a:buNone/>
            </a:pPr>
            <a:r>
              <a:rPr lang="en-US" sz="1200">
                <a:solidFill>
                  <a:srgbClr val="F9CB1F"/>
                </a:solidFill>
              </a:rPr>
              <a:t>RVB : 249 203 31</a:t>
            </a:r>
            <a:endParaRPr sz="1200">
              <a:solidFill>
                <a:srgbClr val="F9CB1F"/>
              </a:solidFill>
            </a:endParaRPr>
          </a:p>
          <a:p>
            <a:pPr indent="0" lvl="0" marL="0" rtl="0" algn="l">
              <a:lnSpc>
                <a:spcPct val="115000"/>
              </a:lnSpc>
              <a:spcBef>
                <a:spcPts val="0"/>
              </a:spcBef>
              <a:spcAft>
                <a:spcPts val="0"/>
              </a:spcAft>
              <a:buNone/>
            </a:pPr>
            <a:r>
              <a:rPr lang="en-US" sz="1200">
                <a:solidFill>
                  <a:srgbClr val="F9CB1F"/>
                </a:solidFill>
              </a:rPr>
              <a:t>#f9cb1f</a:t>
            </a:r>
            <a:endParaRPr sz="1200">
              <a:solidFill>
                <a:srgbClr val="F9CB1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2"/>
          <p:cNvSpPr txBox="1"/>
          <p:nvPr>
            <p:ph type="title"/>
          </p:nvPr>
        </p:nvSpPr>
        <p:spPr>
          <a:xfrm>
            <a:off x="727004" y="1647527"/>
            <a:ext cx="7689900" cy="1741200"/>
          </a:xfrm>
          <a:prstGeom prst="rect">
            <a:avLst/>
          </a:prstGeom>
          <a:noFill/>
          <a:ln>
            <a:noFill/>
          </a:ln>
        </p:spPr>
        <p:txBody>
          <a:bodyPr anchorCtr="0" anchor="ctr" bIns="39350" lIns="39350" spcFirstLastPara="1" rIns="39350" wrap="square" tIns="39350">
            <a:normAutofit/>
          </a:bodyPr>
          <a:lstStyle/>
          <a:p>
            <a:pPr indent="0" lvl="0" marL="0" rtl="0" algn="ctr">
              <a:lnSpc>
                <a:spcPct val="90000"/>
              </a:lnSpc>
              <a:spcBef>
                <a:spcPts val="0"/>
              </a:spcBef>
              <a:spcAft>
                <a:spcPts val="0"/>
              </a:spcAft>
              <a:buSzPts val="6400"/>
              <a:buNone/>
            </a:pPr>
            <a:r>
              <a:rPr b="1" lang="en-US" sz="4000">
                <a:solidFill>
                  <a:srgbClr val="BC0000"/>
                </a:solidFill>
                <a:latin typeface="Arial"/>
                <a:ea typeface="Arial"/>
                <a:cs typeface="Arial"/>
                <a:sym typeface="Arial"/>
              </a:rPr>
              <a:t>TITRE DE PARTIE</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23"/>
          <p:cNvSpPr txBox="1"/>
          <p:nvPr/>
        </p:nvSpPr>
        <p:spPr>
          <a:xfrm>
            <a:off x="358774" y="970391"/>
            <a:ext cx="8426400" cy="2987100"/>
          </a:xfrm>
          <a:prstGeom prst="rect">
            <a:avLst/>
          </a:prstGeom>
          <a:noFill/>
          <a:ln>
            <a:noFill/>
          </a:ln>
        </p:spPr>
        <p:txBody>
          <a:bodyPr anchorCtr="0" anchor="ctr" bIns="27325" lIns="27325" spcFirstLastPara="1" rIns="27325" wrap="square" tIns="27325">
            <a:spAutoFit/>
          </a:bodyPr>
          <a:lstStyle/>
          <a:p>
            <a:pPr indent="0" lvl="0" marL="0" marR="0" rtl="0" algn="l">
              <a:lnSpc>
                <a:spcPct val="100000"/>
              </a:lnSpc>
              <a:spcBef>
                <a:spcPts val="0"/>
              </a:spcBef>
              <a:spcAft>
                <a:spcPts val="0"/>
              </a:spcAft>
              <a:buNone/>
            </a:pPr>
            <a:r>
              <a:rPr b="1" i="0" lang="en-US" u="none" cap="none" strike="noStrike">
                <a:solidFill>
                  <a:srgbClr val="000000"/>
                </a:solidFill>
                <a:latin typeface="Arial"/>
                <a:ea typeface="Arial"/>
                <a:cs typeface="Arial"/>
                <a:sym typeface="Arial"/>
              </a:rPr>
              <a:t>Arial Bold 14 At vero eos et accusamus et iusto odio dignissimos ducimus qui blanditiis praesentium voluptatum deleniti atque corrupti quos dolores et quas molestias excepturi sint occaecati cupiditate non provident, similique sunt in culpa qui officia deserunt mollitia animi, id est laborum et dolorum fuga. Et harum quidem rerum facilis est et expedita distinctio.</a:t>
            </a:r>
            <a:endParaRPr/>
          </a:p>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US" sz="1200" u="none" cap="none" strike="noStrike">
                <a:solidFill>
                  <a:srgbClr val="000000"/>
                </a:solidFill>
                <a:latin typeface="Arial"/>
                <a:ea typeface="Arial"/>
                <a:cs typeface="Arial"/>
                <a:sym typeface="Arial"/>
              </a:rPr>
              <a:t>Arial 12pt At vero eos et accusamus et iusto odio </a:t>
            </a:r>
            <a:r>
              <a:rPr b="1" i="0" lang="en-US" sz="1200" u="none" cap="none" strike="noStrike">
                <a:solidFill>
                  <a:srgbClr val="000000"/>
                </a:solidFill>
                <a:latin typeface="Arial"/>
                <a:ea typeface="Arial"/>
                <a:cs typeface="Arial"/>
                <a:sym typeface="Arial"/>
              </a:rPr>
              <a:t>dignissimos</a:t>
            </a:r>
            <a:r>
              <a:rPr b="0" i="0" lang="en-US" sz="1200" u="none" cap="none" strike="noStrike">
                <a:solidFill>
                  <a:srgbClr val="000000"/>
                </a:solidFill>
                <a:latin typeface="Arial"/>
                <a:ea typeface="Arial"/>
                <a:cs typeface="Arial"/>
                <a:sym typeface="Arial"/>
              </a:rPr>
              <a:t> ducimus qui blanditiis praesentium voluptatum deleniti atque corrupti quos dolores et quas molestias excepturi sint occaecati cupiditate non provident, similique sunt in culpa qui </a:t>
            </a:r>
            <a:r>
              <a:rPr b="1" i="0" lang="en-US" sz="1200" u="none" cap="none" strike="noStrike">
                <a:solidFill>
                  <a:srgbClr val="000000"/>
                </a:solidFill>
                <a:latin typeface="Arial"/>
                <a:ea typeface="Arial"/>
                <a:cs typeface="Arial"/>
                <a:sym typeface="Arial"/>
              </a:rPr>
              <a:t>officia deserunt mollitia </a:t>
            </a:r>
            <a:r>
              <a:rPr b="0" i="0" lang="en-US" sz="1200" u="none" cap="none" strike="noStrike">
                <a:solidFill>
                  <a:srgbClr val="000000"/>
                </a:solidFill>
                <a:latin typeface="Arial"/>
                <a:ea typeface="Arial"/>
                <a:cs typeface="Arial"/>
                <a:sym typeface="Arial"/>
              </a:rPr>
              <a:t>animi, id est laborum et dolorum fuga. Et harum quidem rerum facilis est et expedita distinctio.</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1738"/>
              </a:spcBef>
              <a:spcAft>
                <a:spcPts val="0"/>
              </a:spcAft>
              <a:buNone/>
            </a:pPr>
            <a:r>
              <a:rPr b="0" i="0" lang="en-US" sz="1200" u="none" cap="none" strike="noStrike">
                <a:solidFill>
                  <a:srgbClr val="000000"/>
                </a:solidFill>
                <a:latin typeface="Arial"/>
                <a:ea typeface="Arial"/>
                <a:cs typeface="Arial"/>
                <a:sym typeface="Arial"/>
              </a:rPr>
              <a:t>Nam libero tempore, cum soluta nobis est eligendi optio cumque nihil impedit quo minus id quod maxime placeat facere possimus, omnis voluptas assumenda est, omnis dolor repellendus. Temporibus autem quibusdam et aut officiis debitis aut rerum </a:t>
            </a:r>
            <a:r>
              <a:rPr b="1" i="0" lang="en-US" sz="1200" u="none" cap="none" strike="noStrike">
                <a:solidFill>
                  <a:srgbClr val="000000"/>
                </a:solidFill>
                <a:latin typeface="Arial"/>
                <a:ea typeface="Arial"/>
                <a:cs typeface="Arial"/>
                <a:sym typeface="Arial"/>
              </a:rPr>
              <a:t>necessitatibus saepe eveniet ut et voluptates </a:t>
            </a:r>
            <a:r>
              <a:rPr b="0" i="0" lang="en-US" sz="1200" u="none" cap="none" strike="noStrike">
                <a:solidFill>
                  <a:srgbClr val="000000"/>
                </a:solidFill>
                <a:latin typeface="Arial"/>
                <a:ea typeface="Arial"/>
                <a:cs typeface="Arial"/>
                <a:sym typeface="Arial"/>
              </a:rPr>
              <a:t>repudiandae sint et molestiae non recusandae. Itaque earum rerum hic tenetur a sapiente delectus, ut aut reiciendis voluptatibus maiores alias consequatur aut perferendis doloribus asperiores repellat</a:t>
            </a:r>
            <a:endParaRPr b="0" i="0" sz="1200" u="none" cap="none" strike="noStrike">
              <a:solidFill>
                <a:srgbClr val="52575F"/>
              </a:solidFill>
              <a:latin typeface="Avenir"/>
              <a:ea typeface="Avenir"/>
              <a:cs typeface="Avenir"/>
              <a:sym typeface="Avenir"/>
            </a:endParaRPr>
          </a:p>
        </p:txBody>
      </p:sp>
      <p:sp>
        <p:nvSpPr>
          <p:cNvPr id="107" name="Google Shape;107;p23"/>
          <p:cNvSpPr txBox="1"/>
          <p:nvPr/>
        </p:nvSpPr>
        <p:spPr>
          <a:xfrm>
            <a:off x="358774" y="303213"/>
            <a:ext cx="8426400" cy="424500"/>
          </a:xfrm>
          <a:prstGeom prst="rect">
            <a:avLst/>
          </a:prstGeom>
          <a:noFill/>
          <a:ln>
            <a:noFill/>
          </a:ln>
        </p:spPr>
        <p:txBody>
          <a:bodyPr anchorCtr="0" anchor="ctr" bIns="27325" lIns="27325" spcFirstLastPara="1" rIns="27325" wrap="square" tIns="27325">
            <a:spAutoFit/>
          </a:bodyPr>
          <a:lstStyle/>
          <a:p>
            <a:pPr indent="0" lvl="0" marL="0" marR="0" rtl="0" algn="l">
              <a:lnSpc>
                <a:spcPct val="100000"/>
              </a:lnSpc>
              <a:spcBef>
                <a:spcPts val="0"/>
              </a:spcBef>
              <a:spcAft>
                <a:spcPts val="0"/>
              </a:spcAft>
              <a:buNone/>
            </a:pPr>
            <a:r>
              <a:rPr b="1" i="0" lang="en-US" sz="2400" u="none" cap="none" strike="noStrike">
                <a:solidFill>
                  <a:srgbClr val="BC0000"/>
                </a:solidFill>
                <a:latin typeface="Arial"/>
                <a:ea typeface="Arial"/>
                <a:cs typeface="Arial"/>
                <a:sym typeface="Arial"/>
              </a:rPr>
              <a:t>TITRE – titre titre titre titre</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4"/>
          <p:cNvSpPr txBox="1"/>
          <p:nvPr>
            <p:ph type="title"/>
          </p:nvPr>
        </p:nvSpPr>
        <p:spPr>
          <a:xfrm>
            <a:off x="727004" y="1647527"/>
            <a:ext cx="7689900" cy="1741200"/>
          </a:xfrm>
          <a:prstGeom prst="rect">
            <a:avLst/>
          </a:prstGeom>
          <a:noFill/>
          <a:ln>
            <a:noFill/>
          </a:ln>
        </p:spPr>
        <p:txBody>
          <a:bodyPr anchorCtr="0" anchor="ctr" bIns="39350" lIns="39350" spcFirstLastPara="1" rIns="39350" wrap="square" tIns="39350">
            <a:normAutofit/>
          </a:bodyPr>
          <a:lstStyle/>
          <a:p>
            <a:pPr indent="0" lvl="0" marL="0" rtl="0" algn="ctr">
              <a:lnSpc>
                <a:spcPct val="90000"/>
              </a:lnSpc>
              <a:spcBef>
                <a:spcPts val="0"/>
              </a:spcBef>
              <a:spcAft>
                <a:spcPts val="0"/>
              </a:spcAft>
              <a:buSzPts val="6400"/>
              <a:buNone/>
            </a:pPr>
            <a:r>
              <a:rPr b="1" lang="en-US" sz="4000">
                <a:solidFill>
                  <a:srgbClr val="BC0000"/>
                </a:solidFill>
                <a:latin typeface="Arial"/>
                <a:ea typeface="Arial"/>
                <a:cs typeface="Arial"/>
                <a:sym typeface="Arial"/>
              </a:rPr>
              <a:t>TITRE DE PARTIE</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25"/>
          <p:cNvSpPr txBox="1"/>
          <p:nvPr/>
        </p:nvSpPr>
        <p:spPr>
          <a:xfrm>
            <a:off x="358774" y="303213"/>
            <a:ext cx="8426400" cy="424500"/>
          </a:xfrm>
          <a:prstGeom prst="rect">
            <a:avLst/>
          </a:prstGeom>
          <a:noFill/>
          <a:ln>
            <a:noFill/>
          </a:ln>
        </p:spPr>
        <p:txBody>
          <a:bodyPr anchorCtr="0" anchor="ctr" bIns="27325" lIns="27325" spcFirstLastPara="1" rIns="27325" wrap="square" tIns="27325">
            <a:spAutoFit/>
          </a:bodyPr>
          <a:lstStyle/>
          <a:p>
            <a:pPr indent="0" lvl="0" marL="0" marR="0" rtl="0" algn="l">
              <a:lnSpc>
                <a:spcPct val="100000"/>
              </a:lnSpc>
              <a:spcBef>
                <a:spcPts val="0"/>
              </a:spcBef>
              <a:spcAft>
                <a:spcPts val="0"/>
              </a:spcAft>
              <a:buNone/>
            </a:pPr>
            <a:r>
              <a:rPr b="1" i="0" lang="en-US" sz="2400" u="none" cap="none" strike="noStrike">
                <a:solidFill>
                  <a:srgbClr val="BC0000"/>
                </a:solidFill>
                <a:latin typeface="Arial"/>
                <a:ea typeface="Arial"/>
                <a:cs typeface="Arial"/>
                <a:sym typeface="Arial"/>
              </a:rPr>
              <a:t>TITRE – titre titre titre titre</a:t>
            </a:r>
            <a:endParaRPr/>
          </a:p>
        </p:txBody>
      </p:sp>
      <p:sp>
        <p:nvSpPr>
          <p:cNvPr id="118" name="Google Shape;118;p25"/>
          <p:cNvSpPr txBox="1"/>
          <p:nvPr/>
        </p:nvSpPr>
        <p:spPr>
          <a:xfrm>
            <a:off x="358774" y="970391"/>
            <a:ext cx="8426400" cy="2987100"/>
          </a:xfrm>
          <a:prstGeom prst="rect">
            <a:avLst/>
          </a:prstGeom>
          <a:noFill/>
          <a:ln>
            <a:noFill/>
          </a:ln>
        </p:spPr>
        <p:txBody>
          <a:bodyPr anchorCtr="0" anchor="ctr" bIns="27325" lIns="27325" spcFirstLastPara="1" rIns="27325" wrap="square" tIns="27325">
            <a:spAutoFit/>
          </a:bodyPr>
          <a:lstStyle/>
          <a:p>
            <a:pPr indent="0" lvl="0" marL="0" marR="0" rtl="0" algn="l">
              <a:lnSpc>
                <a:spcPct val="100000"/>
              </a:lnSpc>
              <a:spcBef>
                <a:spcPts val="0"/>
              </a:spcBef>
              <a:spcAft>
                <a:spcPts val="0"/>
              </a:spcAft>
              <a:buNone/>
            </a:pPr>
            <a:r>
              <a:rPr b="1" i="0" lang="en-US" u="none" cap="none" strike="noStrike">
                <a:solidFill>
                  <a:srgbClr val="000000"/>
                </a:solidFill>
                <a:latin typeface="Arial"/>
                <a:ea typeface="Arial"/>
                <a:cs typeface="Arial"/>
                <a:sym typeface="Arial"/>
              </a:rPr>
              <a:t>Arial Bold 14 At vero eos et accusamus et iusto odio dignissimos ducimus qui blanditiis praesentium voluptatum deleniti atque corrupti quos dolores et quas molestias excepturi sint occaecati cupiditate non provident, similique sunt in culpa qui officia deserunt mollitia animi, id est laborum et dolorum fuga. Et harum quidem rerum facilis est et expedita distinctio.</a:t>
            </a:r>
            <a:endParaRPr/>
          </a:p>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US" sz="1200" u="none" cap="none" strike="noStrike">
                <a:solidFill>
                  <a:srgbClr val="000000"/>
                </a:solidFill>
                <a:latin typeface="Arial"/>
                <a:ea typeface="Arial"/>
                <a:cs typeface="Arial"/>
                <a:sym typeface="Arial"/>
              </a:rPr>
              <a:t>Arial 12pt At vero eos et accusamus et iusto odio </a:t>
            </a:r>
            <a:r>
              <a:rPr b="1" i="0" lang="en-US" sz="1200" u="none" cap="none" strike="noStrike">
                <a:solidFill>
                  <a:srgbClr val="000000"/>
                </a:solidFill>
                <a:latin typeface="Arial"/>
                <a:ea typeface="Arial"/>
                <a:cs typeface="Arial"/>
                <a:sym typeface="Arial"/>
              </a:rPr>
              <a:t>dignissimos</a:t>
            </a:r>
            <a:r>
              <a:rPr b="0" i="0" lang="en-US" sz="1200" u="none" cap="none" strike="noStrike">
                <a:solidFill>
                  <a:srgbClr val="000000"/>
                </a:solidFill>
                <a:latin typeface="Arial"/>
                <a:ea typeface="Arial"/>
                <a:cs typeface="Arial"/>
                <a:sym typeface="Arial"/>
              </a:rPr>
              <a:t> ducimus qui blanditiis praesentium voluptatum deleniti atque corrupti quos dolores et quas molestias excepturi sint occaecati cupiditate non provident, similique sunt in culpa qui </a:t>
            </a:r>
            <a:r>
              <a:rPr b="1" i="0" lang="en-US" sz="1200" u="none" cap="none" strike="noStrike">
                <a:solidFill>
                  <a:srgbClr val="000000"/>
                </a:solidFill>
                <a:latin typeface="Arial"/>
                <a:ea typeface="Arial"/>
                <a:cs typeface="Arial"/>
                <a:sym typeface="Arial"/>
              </a:rPr>
              <a:t>officia deserunt mollitia </a:t>
            </a:r>
            <a:r>
              <a:rPr b="0" i="0" lang="en-US" sz="1200" u="none" cap="none" strike="noStrike">
                <a:solidFill>
                  <a:srgbClr val="000000"/>
                </a:solidFill>
                <a:latin typeface="Arial"/>
                <a:ea typeface="Arial"/>
                <a:cs typeface="Arial"/>
                <a:sym typeface="Arial"/>
              </a:rPr>
              <a:t>animi, id est laborum et dolorum fuga. Et harum quidem rerum facilis est et expedita distinctio.</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1738"/>
              </a:spcBef>
              <a:spcAft>
                <a:spcPts val="0"/>
              </a:spcAft>
              <a:buNone/>
            </a:pPr>
            <a:r>
              <a:rPr b="0" i="0" lang="en-US" sz="1200" u="none" cap="none" strike="noStrike">
                <a:solidFill>
                  <a:srgbClr val="000000"/>
                </a:solidFill>
                <a:latin typeface="Arial"/>
                <a:ea typeface="Arial"/>
                <a:cs typeface="Arial"/>
                <a:sym typeface="Arial"/>
              </a:rPr>
              <a:t>Nam libero tempore, cum soluta nobis est eligendi optio cumque nihil impedit quo minus id quod maxime placeat facere possimus, omnis voluptas assumenda est, omnis dolor repellendus. Temporibus autem quibusdam et aut officiis debitis aut rerum </a:t>
            </a:r>
            <a:r>
              <a:rPr b="1" i="0" lang="en-US" sz="1200" u="none" cap="none" strike="noStrike">
                <a:solidFill>
                  <a:srgbClr val="000000"/>
                </a:solidFill>
                <a:latin typeface="Arial"/>
                <a:ea typeface="Arial"/>
                <a:cs typeface="Arial"/>
                <a:sym typeface="Arial"/>
              </a:rPr>
              <a:t>necessitatibus saepe eveniet ut et voluptates </a:t>
            </a:r>
            <a:r>
              <a:rPr b="0" i="0" lang="en-US" sz="1200" u="none" cap="none" strike="noStrike">
                <a:solidFill>
                  <a:srgbClr val="000000"/>
                </a:solidFill>
                <a:latin typeface="Arial"/>
                <a:ea typeface="Arial"/>
                <a:cs typeface="Arial"/>
                <a:sym typeface="Arial"/>
              </a:rPr>
              <a:t>repudiandae sint et molestiae non recusandae. Itaque earum rerum hic tenetur a sapiente delectus, ut aut reiciendis voluptatibus maiores alias consequatur aut perferendis doloribus asperiores repellat</a:t>
            </a:r>
            <a:endParaRPr b="0" i="0" sz="1200" u="none" cap="none" strike="noStrike">
              <a:solidFill>
                <a:srgbClr val="52575F"/>
              </a:solidFill>
              <a:latin typeface="Avenir"/>
              <a:ea typeface="Avenir"/>
              <a:cs typeface="Avenir"/>
              <a:sym typeface="Aveni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26"/>
          <p:cNvSpPr txBox="1"/>
          <p:nvPr>
            <p:ph type="title"/>
          </p:nvPr>
        </p:nvSpPr>
        <p:spPr>
          <a:xfrm>
            <a:off x="727004" y="1647527"/>
            <a:ext cx="7689995" cy="1741290"/>
          </a:xfrm>
          <a:prstGeom prst="rect">
            <a:avLst/>
          </a:prstGeom>
          <a:noFill/>
          <a:ln>
            <a:noFill/>
          </a:ln>
        </p:spPr>
        <p:txBody>
          <a:bodyPr anchorCtr="0" anchor="ctr" bIns="39350" lIns="39350" spcFirstLastPara="1" rIns="39350" wrap="square" tIns="39350">
            <a:normAutofit/>
          </a:bodyPr>
          <a:lstStyle/>
          <a:p>
            <a:pPr indent="0" lvl="0" marL="0" rtl="0" algn="ctr">
              <a:lnSpc>
                <a:spcPct val="90000"/>
              </a:lnSpc>
              <a:spcBef>
                <a:spcPts val="0"/>
              </a:spcBef>
              <a:spcAft>
                <a:spcPts val="0"/>
              </a:spcAft>
              <a:buSzPts val="6400"/>
              <a:buNone/>
            </a:pPr>
            <a:r>
              <a:rPr b="1" lang="en-US" sz="4000">
                <a:solidFill>
                  <a:srgbClr val="BC0000"/>
                </a:solidFill>
                <a:latin typeface="Arial"/>
                <a:ea typeface="Arial"/>
                <a:cs typeface="Arial"/>
                <a:sym typeface="Arial"/>
              </a:rPr>
              <a:t>TITRE DE PARTIE</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7"/>
          <p:cNvSpPr txBox="1"/>
          <p:nvPr/>
        </p:nvSpPr>
        <p:spPr>
          <a:xfrm>
            <a:off x="358774" y="303213"/>
            <a:ext cx="8426451" cy="424556"/>
          </a:xfrm>
          <a:prstGeom prst="rect">
            <a:avLst/>
          </a:prstGeom>
          <a:noFill/>
          <a:ln>
            <a:noFill/>
          </a:ln>
        </p:spPr>
        <p:txBody>
          <a:bodyPr anchorCtr="0" anchor="ctr" bIns="27325" lIns="27325" spcFirstLastPara="1" rIns="27325" wrap="square" tIns="27325">
            <a:spAutoFit/>
          </a:bodyPr>
          <a:lstStyle/>
          <a:p>
            <a:pPr indent="0" lvl="0" marL="0" marR="0" rtl="0" algn="l">
              <a:lnSpc>
                <a:spcPct val="100000"/>
              </a:lnSpc>
              <a:spcBef>
                <a:spcPts val="0"/>
              </a:spcBef>
              <a:spcAft>
                <a:spcPts val="0"/>
              </a:spcAft>
              <a:buNone/>
            </a:pPr>
            <a:r>
              <a:rPr b="1" i="0" lang="en-US" sz="2400" u="none" cap="none" strike="noStrike">
                <a:solidFill>
                  <a:srgbClr val="BC0000"/>
                </a:solidFill>
                <a:latin typeface="Arial"/>
                <a:ea typeface="Arial"/>
                <a:cs typeface="Arial"/>
                <a:sym typeface="Arial"/>
              </a:rPr>
              <a:t>TITRE – titre titre titre titre</a:t>
            </a:r>
            <a:endParaRPr/>
          </a:p>
        </p:txBody>
      </p:sp>
      <p:sp>
        <p:nvSpPr>
          <p:cNvPr id="129" name="Google Shape;129;p27"/>
          <p:cNvSpPr txBox="1"/>
          <p:nvPr/>
        </p:nvSpPr>
        <p:spPr>
          <a:xfrm>
            <a:off x="358774" y="970391"/>
            <a:ext cx="8426400" cy="2987100"/>
          </a:xfrm>
          <a:prstGeom prst="rect">
            <a:avLst/>
          </a:prstGeom>
          <a:noFill/>
          <a:ln>
            <a:noFill/>
          </a:ln>
        </p:spPr>
        <p:txBody>
          <a:bodyPr anchorCtr="0" anchor="ctr" bIns="27325" lIns="27325" spcFirstLastPara="1" rIns="27325" wrap="square" tIns="27325">
            <a:spAutoFit/>
          </a:bodyPr>
          <a:lstStyle/>
          <a:p>
            <a:pPr indent="0" lvl="0" marL="0" marR="0" rtl="0" algn="l">
              <a:lnSpc>
                <a:spcPct val="100000"/>
              </a:lnSpc>
              <a:spcBef>
                <a:spcPts val="0"/>
              </a:spcBef>
              <a:spcAft>
                <a:spcPts val="0"/>
              </a:spcAft>
              <a:buNone/>
            </a:pPr>
            <a:r>
              <a:rPr b="1" i="0" lang="en-US" u="none" cap="none" strike="noStrike">
                <a:solidFill>
                  <a:srgbClr val="000000"/>
                </a:solidFill>
                <a:latin typeface="Arial"/>
                <a:ea typeface="Arial"/>
                <a:cs typeface="Arial"/>
                <a:sym typeface="Arial"/>
              </a:rPr>
              <a:t>Arial Bold 14 At vero eos et accusamus et iusto odio dignissimos ducimus qui blanditiis praesentium voluptatum deleniti atque corrupti quos dolores et quas molestias excepturi sint occaecati cupiditate non provident, similique sunt in culpa qui officia deserunt mollitia animi, id est laborum et dolorum fuga. Et harum quidem rerum facilis est et expedita distinctio.</a:t>
            </a:r>
            <a:endParaRPr/>
          </a:p>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US" sz="1200" u="none" cap="none" strike="noStrike">
                <a:solidFill>
                  <a:srgbClr val="000000"/>
                </a:solidFill>
                <a:latin typeface="Arial"/>
                <a:ea typeface="Arial"/>
                <a:cs typeface="Arial"/>
                <a:sym typeface="Arial"/>
              </a:rPr>
              <a:t>Arial 12pt At vero eos et accusamus et iusto odio </a:t>
            </a:r>
            <a:r>
              <a:rPr b="1" i="0" lang="en-US" sz="1200" u="none" cap="none" strike="noStrike">
                <a:solidFill>
                  <a:srgbClr val="000000"/>
                </a:solidFill>
                <a:latin typeface="Arial"/>
                <a:ea typeface="Arial"/>
                <a:cs typeface="Arial"/>
                <a:sym typeface="Arial"/>
              </a:rPr>
              <a:t>dignissimos</a:t>
            </a:r>
            <a:r>
              <a:rPr b="0" i="0" lang="en-US" sz="1200" u="none" cap="none" strike="noStrike">
                <a:solidFill>
                  <a:srgbClr val="000000"/>
                </a:solidFill>
                <a:latin typeface="Arial"/>
                <a:ea typeface="Arial"/>
                <a:cs typeface="Arial"/>
                <a:sym typeface="Arial"/>
              </a:rPr>
              <a:t> ducimus qui blanditiis praesentium voluptatum deleniti atque corrupti quos dolores et quas molestias excepturi sint occaecati cupiditate non provident, similique sunt in culpa qui </a:t>
            </a:r>
            <a:r>
              <a:rPr b="1" i="0" lang="en-US" sz="1200" u="none" cap="none" strike="noStrike">
                <a:solidFill>
                  <a:srgbClr val="000000"/>
                </a:solidFill>
                <a:latin typeface="Arial"/>
                <a:ea typeface="Arial"/>
                <a:cs typeface="Arial"/>
                <a:sym typeface="Arial"/>
              </a:rPr>
              <a:t>officia deserunt mollitia </a:t>
            </a:r>
            <a:r>
              <a:rPr b="0" i="0" lang="en-US" sz="1200" u="none" cap="none" strike="noStrike">
                <a:solidFill>
                  <a:srgbClr val="000000"/>
                </a:solidFill>
                <a:latin typeface="Arial"/>
                <a:ea typeface="Arial"/>
                <a:cs typeface="Arial"/>
                <a:sym typeface="Arial"/>
              </a:rPr>
              <a:t>animi, id est laborum et dolorum fuga. Et harum quidem rerum facilis est et expedita distinctio.</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1738"/>
              </a:spcBef>
              <a:spcAft>
                <a:spcPts val="0"/>
              </a:spcAft>
              <a:buNone/>
            </a:pPr>
            <a:r>
              <a:rPr b="0" i="0" lang="en-US" sz="1200" u="none" cap="none" strike="noStrike">
                <a:solidFill>
                  <a:srgbClr val="000000"/>
                </a:solidFill>
                <a:latin typeface="Arial"/>
                <a:ea typeface="Arial"/>
                <a:cs typeface="Arial"/>
                <a:sym typeface="Arial"/>
              </a:rPr>
              <a:t>Nam libero tempore, cum soluta nobis est eligendi optio cumque nihil impedit quo minus id quod maxime placeat facere possimus, omnis voluptas assumenda est, omnis dolor repellendus. Temporibus autem quibusdam et aut officiis debitis aut rerum </a:t>
            </a:r>
            <a:r>
              <a:rPr b="1" i="0" lang="en-US" sz="1200" u="none" cap="none" strike="noStrike">
                <a:solidFill>
                  <a:srgbClr val="000000"/>
                </a:solidFill>
                <a:latin typeface="Arial"/>
                <a:ea typeface="Arial"/>
                <a:cs typeface="Arial"/>
                <a:sym typeface="Arial"/>
              </a:rPr>
              <a:t>necessitatibus saepe eveniet ut et voluptates </a:t>
            </a:r>
            <a:r>
              <a:rPr b="0" i="0" lang="en-US" sz="1200" u="none" cap="none" strike="noStrike">
                <a:solidFill>
                  <a:srgbClr val="000000"/>
                </a:solidFill>
                <a:latin typeface="Arial"/>
                <a:ea typeface="Arial"/>
                <a:cs typeface="Arial"/>
                <a:sym typeface="Arial"/>
              </a:rPr>
              <a:t>repudiandae sint et molestiae non recusandae. Itaque earum rerum hic tenetur a sapiente delectus, ut aut reiciendis voluptatibus maiores alias consequatur aut perferendis doloribus asperiores repellat</a:t>
            </a:r>
            <a:endParaRPr b="0" i="0" sz="1200" u="none" cap="none" strike="noStrike">
              <a:solidFill>
                <a:srgbClr val="52575F"/>
              </a:solidFill>
              <a:latin typeface="Avenir"/>
              <a:ea typeface="Avenir"/>
              <a:cs typeface="Avenir"/>
              <a:sym typeface="Aveni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28"/>
          <p:cNvSpPr txBox="1"/>
          <p:nvPr>
            <p:ph type="title"/>
          </p:nvPr>
        </p:nvSpPr>
        <p:spPr>
          <a:xfrm>
            <a:off x="727004" y="1647527"/>
            <a:ext cx="7689900" cy="1741200"/>
          </a:xfrm>
          <a:prstGeom prst="rect">
            <a:avLst/>
          </a:prstGeom>
          <a:noFill/>
          <a:ln>
            <a:noFill/>
          </a:ln>
        </p:spPr>
        <p:txBody>
          <a:bodyPr anchorCtr="0" anchor="ctr" bIns="39350" lIns="39350" spcFirstLastPara="1" rIns="39350" wrap="square" tIns="39350">
            <a:normAutofit/>
          </a:bodyPr>
          <a:lstStyle/>
          <a:p>
            <a:pPr indent="0" lvl="0" marL="0" rtl="0" algn="ctr">
              <a:lnSpc>
                <a:spcPct val="90000"/>
              </a:lnSpc>
              <a:spcBef>
                <a:spcPts val="0"/>
              </a:spcBef>
              <a:spcAft>
                <a:spcPts val="0"/>
              </a:spcAft>
              <a:buSzPts val="6400"/>
              <a:buNone/>
            </a:pPr>
            <a:r>
              <a:rPr b="1" lang="en-US" sz="4000">
                <a:solidFill>
                  <a:srgbClr val="BC0000"/>
                </a:solidFill>
                <a:latin typeface="Arial"/>
                <a:ea typeface="Arial"/>
                <a:cs typeface="Arial"/>
                <a:sym typeface="Arial"/>
              </a:rPr>
              <a:t>TITRE DE PARTIE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38" name="Shape 138"/>
        <p:cNvGrpSpPr/>
        <p:nvPr/>
      </p:nvGrpSpPr>
      <p:grpSpPr>
        <a:xfrm>
          <a:off x="0" y="0"/>
          <a:ext cx="0" cy="0"/>
          <a:chOff x="0" y="0"/>
          <a:chExt cx="0" cy="0"/>
        </a:xfrm>
      </p:grpSpPr>
      <p:sp>
        <p:nvSpPr>
          <p:cNvPr id="139" name="Google Shape;139;p29"/>
          <p:cNvSpPr txBox="1"/>
          <p:nvPr/>
        </p:nvSpPr>
        <p:spPr>
          <a:xfrm>
            <a:off x="358774" y="303213"/>
            <a:ext cx="8426400" cy="424500"/>
          </a:xfrm>
          <a:prstGeom prst="rect">
            <a:avLst/>
          </a:prstGeom>
          <a:noFill/>
          <a:ln>
            <a:noFill/>
          </a:ln>
        </p:spPr>
        <p:txBody>
          <a:bodyPr anchorCtr="0" anchor="ctr" bIns="27325" lIns="27325" spcFirstLastPara="1" rIns="27325" wrap="square" tIns="27325">
            <a:spAutoFit/>
          </a:bodyPr>
          <a:lstStyle/>
          <a:p>
            <a:pPr indent="0" lvl="0" marL="0" marR="0" rtl="0" algn="l">
              <a:lnSpc>
                <a:spcPct val="100000"/>
              </a:lnSpc>
              <a:spcBef>
                <a:spcPts val="0"/>
              </a:spcBef>
              <a:spcAft>
                <a:spcPts val="0"/>
              </a:spcAft>
              <a:buNone/>
            </a:pPr>
            <a:r>
              <a:rPr b="1" i="0" lang="en-US" sz="2400" u="none" cap="none" strike="noStrike">
                <a:solidFill>
                  <a:srgbClr val="BC0000"/>
                </a:solidFill>
                <a:latin typeface="Arial"/>
                <a:ea typeface="Arial"/>
                <a:cs typeface="Arial"/>
                <a:sym typeface="Arial"/>
              </a:rPr>
              <a:t>TITRE – titre titre titre titre</a:t>
            </a:r>
            <a:endParaRPr/>
          </a:p>
        </p:txBody>
      </p:sp>
      <p:sp>
        <p:nvSpPr>
          <p:cNvPr id="140" name="Google Shape;140;p29"/>
          <p:cNvSpPr txBox="1"/>
          <p:nvPr/>
        </p:nvSpPr>
        <p:spPr>
          <a:xfrm>
            <a:off x="358774" y="970391"/>
            <a:ext cx="8426400" cy="2987100"/>
          </a:xfrm>
          <a:prstGeom prst="rect">
            <a:avLst/>
          </a:prstGeom>
          <a:noFill/>
          <a:ln>
            <a:noFill/>
          </a:ln>
        </p:spPr>
        <p:txBody>
          <a:bodyPr anchorCtr="0" anchor="ctr" bIns="27325" lIns="27325" spcFirstLastPara="1" rIns="27325" wrap="square" tIns="27325">
            <a:spAutoFit/>
          </a:bodyPr>
          <a:lstStyle/>
          <a:p>
            <a:pPr indent="0" lvl="0" marL="0" marR="0" rtl="0" algn="l">
              <a:lnSpc>
                <a:spcPct val="100000"/>
              </a:lnSpc>
              <a:spcBef>
                <a:spcPts val="0"/>
              </a:spcBef>
              <a:spcAft>
                <a:spcPts val="0"/>
              </a:spcAft>
              <a:buNone/>
            </a:pPr>
            <a:r>
              <a:rPr b="1" i="0" lang="en-US" u="none" cap="none" strike="noStrike">
                <a:solidFill>
                  <a:srgbClr val="000000"/>
                </a:solidFill>
                <a:latin typeface="Arial"/>
                <a:ea typeface="Arial"/>
                <a:cs typeface="Arial"/>
                <a:sym typeface="Arial"/>
              </a:rPr>
              <a:t>Arial Bold 14 At vero eos et accusamus et iusto odio dignissimos ducimus qui blanditiis praesentium voluptatum deleniti atque corrupti quos dolores et quas molestias excepturi sint occaecati cupiditate non provident, similique sunt in culpa qui officia deserunt mollitia animi, id est laborum et dolorum fuga. Et harum quidem rerum facilis est et expedita distinctio.</a:t>
            </a:r>
            <a:endParaRPr/>
          </a:p>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US" sz="1200" u="none" cap="none" strike="noStrike">
                <a:solidFill>
                  <a:srgbClr val="000000"/>
                </a:solidFill>
                <a:latin typeface="Arial"/>
                <a:ea typeface="Arial"/>
                <a:cs typeface="Arial"/>
                <a:sym typeface="Arial"/>
              </a:rPr>
              <a:t>Arial 12pt At vero eos et accusamus et iusto odio </a:t>
            </a:r>
            <a:r>
              <a:rPr b="1" i="0" lang="en-US" sz="1200" u="none" cap="none" strike="noStrike">
                <a:solidFill>
                  <a:srgbClr val="000000"/>
                </a:solidFill>
                <a:latin typeface="Arial"/>
                <a:ea typeface="Arial"/>
                <a:cs typeface="Arial"/>
                <a:sym typeface="Arial"/>
              </a:rPr>
              <a:t>dignissimos</a:t>
            </a:r>
            <a:r>
              <a:rPr b="0" i="0" lang="en-US" sz="1200" u="none" cap="none" strike="noStrike">
                <a:solidFill>
                  <a:srgbClr val="000000"/>
                </a:solidFill>
                <a:latin typeface="Arial"/>
                <a:ea typeface="Arial"/>
                <a:cs typeface="Arial"/>
                <a:sym typeface="Arial"/>
              </a:rPr>
              <a:t> ducimus qui blanditiis praesentium voluptatum deleniti atque corrupti quos dolores et quas molestias excepturi sint occaecati cupiditate non provident, similique sunt in culpa qui </a:t>
            </a:r>
            <a:r>
              <a:rPr b="1" i="0" lang="en-US" sz="1200" u="none" cap="none" strike="noStrike">
                <a:solidFill>
                  <a:srgbClr val="000000"/>
                </a:solidFill>
                <a:latin typeface="Arial"/>
                <a:ea typeface="Arial"/>
                <a:cs typeface="Arial"/>
                <a:sym typeface="Arial"/>
              </a:rPr>
              <a:t>officia deserunt mollitia </a:t>
            </a:r>
            <a:r>
              <a:rPr b="0" i="0" lang="en-US" sz="1200" u="none" cap="none" strike="noStrike">
                <a:solidFill>
                  <a:srgbClr val="000000"/>
                </a:solidFill>
                <a:latin typeface="Arial"/>
                <a:ea typeface="Arial"/>
                <a:cs typeface="Arial"/>
                <a:sym typeface="Arial"/>
              </a:rPr>
              <a:t>animi, id est laborum et dolorum fuga. Et harum quidem rerum facilis est et expedita distinctio.</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1738"/>
              </a:spcBef>
              <a:spcAft>
                <a:spcPts val="0"/>
              </a:spcAft>
              <a:buNone/>
            </a:pPr>
            <a:r>
              <a:rPr b="0" i="0" lang="en-US" sz="1200" u="none" cap="none" strike="noStrike">
                <a:solidFill>
                  <a:srgbClr val="000000"/>
                </a:solidFill>
                <a:latin typeface="Arial"/>
                <a:ea typeface="Arial"/>
                <a:cs typeface="Arial"/>
                <a:sym typeface="Arial"/>
              </a:rPr>
              <a:t>Nam libero tempore, cum soluta nobis est eligendi optio cumque nihil impedit quo minus id quod maxime placeat facere possimus, omnis voluptas assumenda est, omnis dolor repellendus. Temporibus autem quibusdam et aut officiis debitis aut rerum </a:t>
            </a:r>
            <a:r>
              <a:rPr b="1" i="0" lang="en-US" sz="1200" u="none" cap="none" strike="noStrike">
                <a:solidFill>
                  <a:srgbClr val="000000"/>
                </a:solidFill>
                <a:latin typeface="Arial"/>
                <a:ea typeface="Arial"/>
                <a:cs typeface="Arial"/>
                <a:sym typeface="Arial"/>
              </a:rPr>
              <a:t>necessitatibus saepe eveniet ut et voluptates </a:t>
            </a:r>
            <a:r>
              <a:rPr b="0" i="0" lang="en-US" sz="1200" u="none" cap="none" strike="noStrike">
                <a:solidFill>
                  <a:srgbClr val="000000"/>
                </a:solidFill>
                <a:latin typeface="Arial"/>
                <a:ea typeface="Arial"/>
                <a:cs typeface="Arial"/>
                <a:sym typeface="Arial"/>
              </a:rPr>
              <a:t>repudiandae sint et molestiae non recusandae. Itaque earum rerum hic tenetur a sapiente delectus, ut aut reiciendis voluptatibus maiores alias consequatur aut perferendis doloribus asperiores repellat</a:t>
            </a:r>
            <a:endParaRPr b="0" i="0" sz="1200" u="none" cap="none" strike="noStrike">
              <a:solidFill>
                <a:srgbClr val="52575F"/>
              </a:solidFill>
              <a:latin typeface="Avenir"/>
              <a:ea typeface="Avenir"/>
              <a:cs typeface="Avenir"/>
              <a:sym typeface="Avenir"/>
            </a:endParaRPr>
          </a:p>
        </p:txBody>
      </p:sp>
    </p:spTree>
  </p:cSld>
  <p:clrMapOvr>
    <a:masterClrMapping/>
  </p:clrMapOvr>
</p:sld>
</file>

<file path=ppt/theme/theme1.xml><?xml version="1.0" encoding="utf-8"?>
<a:theme xmlns:a="http://schemas.openxmlformats.org/drawingml/2006/main" xmlns:r="http://schemas.openxmlformats.org/officeDocument/2006/relationships" name="47_MinimalistLight">
  <a:themeElements>
    <a:clrScheme name="38_MinimalistLight">
      <a:dk1>
        <a:srgbClr val="53585F"/>
      </a:dk1>
      <a:lt1>
        <a:srgbClr val="FFFFFF"/>
      </a:lt1>
      <a:dk2>
        <a:srgbClr val="53585F"/>
      </a:dk2>
      <a:lt2>
        <a:srgbClr val="D5D5D5"/>
      </a:lt2>
      <a:accent1>
        <a:srgbClr val="9FAABA"/>
      </a:accent1>
      <a:accent2>
        <a:srgbClr val="88A7B2"/>
      </a:accent2>
      <a:accent3>
        <a:srgbClr val="94B9A3"/>
      </a:accent3>
      <a:accent4>
        <a:srgbClr val="F0BE5E"/>
      </a:accent4>
      <a:accent5>
        <a:srgbClr val="D5B7B7"/>
      </a:accent5>
      <a:accent6>
        <a:srgbClr val="B894B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48_MinimalistLight">
  <a:themeElements>
    <a:clrScheme name="38_MinimalistLight">
      <a:dk1>
        <a:srgbClr val="53585F"/>
      </a:dk1>
      <a:lt1>
        <a:srgbClr val="FFFFFF"/>
      </a:lt1>
      <a:dk2>
        <a:srgbClr val="53585F"/>
      </a:dk2>
      <a:lt2>
        <a:srgbClr val="D5D5D5"/>
      </a:lt2>
      <a:accent1>
        <a:srgbClr val="9FAABA"/>
      </a:accent1>
      <a:accent2>
        <a:srgbClr val="88A7B2"/>
      </a:accent2>
      <a:accent3>
        <a:srgbClr val="94B9A3"/>
      </a:accent3>
      <a:accent4>
        <a:srgbClr val="F0BE5E"/>
      </a:accent4>
      <a:accent5>
        <a:srgbClr val="D5B7B7"/>
      </a:accent5>
      <a:accent6>
        <a:srgbClr val="B894B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42_MinimalistLight">
  <a:themeElements>
    <a:clrScheme name="38_MinimalistLight">
      <a:dk1>
        <a:srgbClr val="53585F"/>
      </a:dk1>
      <a:lt1>
        <a:srgbClr val="FFFFFF"/>
      </a:lt1>
      <a:dk2>
        <a:srgbClr val="53585F"/>
      </a:dk2>
      <a:lt2>
        <a:srgbClr val="D5D5D5"/>
      </a:lt2>
      <a:accent1>
        <a:srgbClr val="9FAABA"/>
      </a:accent1>
      <a:accent2>
        <a:srgbClr val="88A7B2"/>
      </a:accent2>
      <a:accent3>
        <a:srgbClr val="94B9A3"/>
      </a:accent3>
      <a:accent4>
        <a:srgbClr val="F0BE5E"/>
      </a:accent4>
      <a:accent5>
        <a:srgbClr val="D5B7B7"/>
      </a:accent5>
      <a:accent6>
        <a:srgbClr val="B894B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38_MinimalistLight">
  <a:themeElements>
    <a:clrScheme name="38_MinimalistLight">
      <a:dk1>
        <a:srgbClr val="000000"/>
      </a:dk1>
      <a:lt1>
        <a:srgbClr val="FFFFFF"/>
      </a:lt1>
      <a:dk2>
        <a:srgbClr val="53585F"/>
      </a:dk2>
      <a:lt2>
        <a:srgbClr val="D5D5D5"/>
      </a:lt2>
      <a:accent1>
        <a:srgbClr val="9FAABA"/>
      </a:accent1>
      <a:accent2>
        <a:srgbClr val="88A7B2"/>
      </a:accent2>
      <a:accent3>
        <a:srgbClr val="94B9A3"/>
      </a:accent3>
      <a:accent4>
        <a:srgbClr val="F0BE5E"/>
      </a:accent4>
      <a:accent5>
        <a:srgbClr val="D5B7B7"/>
      </a:accent5>
      <a:accent6>
        <a:srgbClr val="B894B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44_MinimalistLight">
  <a:themeElements>
    <a:clrScheme name="38_MinimalistLight">
      <a:dk1>
        <a:srgbClr val="53585F"/>
      </a:dk1>
      <a:lt1>
        <a:srgbClr val="FFFFFF"/>
      </a:lt1>
      <a:dk2>
        <a:srgbClr val="53585F"/>
      </a:dk2>
      <a:lt2>
        <a:srgbClr val="D5D5D5"/>
      </a:lt2>
      <a:accent1>
        <a:srgbClr val="9FAABA"/>
      </a:accent1>
      <a:accent2>
        <a:srgbClr val="88A7B2"/>
      </a:accent2>
      <a:accent3>
        <a:srgbClr val="94B9A3"/>
      </a:accent3>
      <a:accent4>
        <a:srgbClr val="F0BE5E"/>
      </a:accent4>
      <a:accent5>
        <a:srgbClr val="D5B7B7"/>
      </a:accent5>
      <a:accent6>
        <a:srgbClr val="B894B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